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7" r:id="rId1"/>
  </p:sldMasterIdLst>
  <p:notesMasterIdLst>
    <p:notesMasterId r:id="rId29"/>
  </p:notesMasterIdLst>
  <p:sldIdLst>
    <p:sldId id="951" r:id="rId2"/>
    <p:sldId id="952" r:id="rId3"/>
    <p:sldId id="1014" r:id="rId4"/>
    <p:sldId id="1012" r:id="rId5"/>
    <p:sldId id="705" r:id="rId6"/>
    <p:sldId id="1015" r:id="rId7"/>
    <p:sldId id="953" r:id="rId8"/>
    <p:sldId id="977" r:id="rId9"/>
    <p:sldId id="363" r:id="rId10"/>
    <p:sldId id="978" r:id="rId11"/>
    <p:sldId id="980" r:id="rId12"/>
    <p:sldId id="1011" r:id="rId13"/>
    <p:sldId id="285" r:id="rId14"/>
    <p:sldId id="286" r:id="rId15"/>
    <p:sldId id="979" r:id="rId16"/>
    <p:sldId id="1433" r:id="rId17"/>
    <p:sldId id="1067" r:id="rId18"/>
    <p:sldId id="1065" r:id="rId19"/>
    <p:sldId id="1429" r:id="rId20"/>
    <p:sldId id="1070" r:id="rId21"/>
    <p:sldId id="1071" r:id="rId22"/>
    <p:sldId id="1072" r:id="rId23"/>
    <p:sldId id="1420" r:id="rId24"/>
    <p:sldId id="1425" r:id="rId25"/>
    <p:sldId id="1430" r:id="rId26"/>
    <p:sldId id="1431" r:id="rId27"/>
    <p:sldId id="1069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A2F398-DF12-46F9-8779-A315B277DA1D}" v="1" dt="2022-12-28T01:25:06.6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768" y="54"/>
      </p:cViewPr>
      <p:guideLst>
        <p:guide orient="horz" pos="2160"/>
        <p:guide pos="2832"/>
      </p:guideLst>
    </p:cSldViewPr>
  </p:slideViewPr>
  <p:outlineViewPr>
    <p:cViewPr>
      <p:scale>
        <a:sx n="33" d="100"/>
        <a:sy n="33" d="100"/>
      </p:scale>
      <p:origin x="42" y="159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oh Teik Toe" userId="S::teohteiktoe@tssglobalsingapore.onmicrosoft.com::04285961-8f1d-4dac-83a4-2cd896b4506a" providerId="AD" clId="Web-{A3DB3099-8275-4817-DC69-A18FCD024FC5}"/>
    <pc:docChg chg="addSld delSld modSld sldOrd">
      <pc:chgData name="Teoh Teik Toe" userId="S::teohteiktoe@tssglobalsingapore.onmicrosoft.com::04285961-8f1d-4dac-83a4-2cd896b4506a" providerId="AD" clId="Web-{A3DB3099-8275-4817-DC69-A18FCD024FC5}" dt="2022-06-03T01:07:47.175" v="9" actId="1076"/>
      <pc:docMkLst>
        <pc:docMk/>
      </pc:docMkLst>
      <pc:sldChg chg="del">
        <pc:chgData name="Teoh Teik Toe" userId="S::teohteiktoe@tssglobalsingapore.onmicrosoft.com::04285961-8f1d-4dac-83a4-2cd896b4506a" providerId="AD" clId="Web-{A3DB3099-8275-4817-DC69-A18FCD024FC5}" dt="2022-06-03T01:06:03.595" v="0"/>
        <pc:sldMkLst>
          <pc:docMk/>
          <pc:sldMk cId="1614651145" sldId="703"/>
        </pc:sldMkLst>
      </pc:sldChg>
      <pc:sldChg chg="ord">
        <pc:chgData name="Teoh Teik Toe" userId="S::teohteiktoe@tssglobalsingapore.onmicrosoft.com::04285961-8f1d-4dac-83a4-2cd896b4506a" providerId="AD" clId="Web-{A3DB3099-8275-4817-DC69-A18FCD024FC5}" dt="2022-06-03T01:06:19.642" v="1"/>
        <pc:sldMkLst>
          <pc:docMk/>
          <pc:sldMk cId="1486486500" sldId="1015"/>
        </pc:sldMkLst>
      </pc:sldChg>
      <pc:sldChg chg="delSp modSp new">
        <pc:chgData name="Teoh Teik Toe" userId="S::teohteiktoe@tssglobalsingapore.onmicrosoft.com::04285961-8f1d-4dac-83a4-2cd896b4506a" providerId="AD" clId="Web-{A3DB3099-8275-4817-DC69-A18FCD024FC5}" dt="2022-06-03T01:07:47.175" v="9" actId="1076"/>
        <pc:sldMkLst>
          <pc:docMk/>
          <pc:sldMk cId="28121043" sldId="1429"/>
        </pc:sldMkLst>
        <pc:spChg chg="mod">
          <ac:chgData name="Teoh Teik Toe" userId="S::teohteiktoe@tssglobalsingapore.onmicrosoft.com::04285961-8f1d-4dac-83a4-2cd896b4506a" providerId="AD" clId="Web-{A3DB3099-8275-4817-DC69-A18FCD024FC5}" dt="2022-06-03T01:07:47.175" v="9" actId="1076"/>
          <ac:spMkLst>
            <pc:docMk/>
            <pc:sldMk cId="28121043" sldId="1429"/>
            <ac:spMk id="2" creationId="{908860FF-0EE5-DA1D-6F5D-F2A86094EC4D}"/>
          </ac:spMkLst>
        </pc:spChg>
        <pc:spChg chg="del">
          <ac:chgData name="Teoh Teik Toe" userId="S::teohteiktoe@tssglobalsingapore.onmicrosoft.com::04285961-8f1d-4dac-83a4-2cd896b4506a" providerId="AD" clId="Web-{A3DB3099-8275-4817-DC69-A18FCD024FC5}" dt="2022-06-03T01:07:42.956" v="8"/>
          <ac:spMkLst>
            <pc:docMk/>
            <pc:sldMk cId="28121043" sldId="1429"/>
            <ac:spMk id="3" creationId="{EC9E5406-A94D-4BF8-1B7C-8E850C1FAF94}"/>
          </ac:spMkLst>
        </pc:spChg>
      </pc:sldChg>
    </pc:docChg>
  </pc:docChgLst>
  <pc:docChgLst>
    <pc:chgData name="Teoh Teik Toe" userId="04285961-8f1d-4dac-83a4-2cd896b4506a" providerId="ADAL" clId="{A16757AB-C213-4526-84D6-4B6D4EA4E155}"/>
    <pc:docChg chg="undo custSel addSld delSld modSld">
      <pc:chgData name="Teoh Teik Toe" userId="04285961-8f1d-4dac-83a4-2cd896b4506a" providerId="ADAL" clId="{A16757AB-C213-4526-84D6-4B6D4EA4E155}" dt="2022-10-19T02:05:56.340" v="236"/>
      <pc:docMkLst>
        <pc:docMk/>
      </pc:docMkLst>
      <pc:sldChg chg="addSp modSp">
        <pc:chgData name="Teoh Teik Toe" userId="04285961-8f1d-4dac-83a4-2cd896b4506a" providerId="ADAL" clId="{A16757AB-C213-4526-84D6-4B6D4EA4E155}" dt="2022-10-19T02:05:56.340" v="236"/>
        <pc:sldMkLst>
          <pc:docMk/>
          <pc:sldMk cId="1545019970" sldId="952"/>
        </pc:sldMkLst>
        <pc:spChg chg="add mod">
          <ac:chgData name="Teoh Teik Toe" userId="04285961-8f1d-4dac-83a4-2cd896b4506a" providerId="ADAL" clId="{A16757AB-C213-4526-84D6-4B6D4EA4E155}" dt="2022-10-19T02:05:56.340" v="236"/>
          <ac:spMkLst>
            <pc:docMk/>
            <pc:sldMk cId="1545019970" sldId="952"/>
            <ac:spMk id="4" creationId="{DA457571-4EDD-94B6-4A25-5E42E7ED46F0}"/>
          </ac:spMkLst>
        </pc:spChg>
      </pc:sldChg>
      <pc:sldChg chg="addSp modSp mod">
        <pc:chgData name="Teoh Teik Toe" userId="04285961-8f1d-4dac-83a4-2cd896b4506a" providerId="ADAL" clId="{A16757AB-C213-4526-84D6-4B6D4EA4E155}" dt="2022-09-29T12:43:10.585" v="194" actId="14100"/>
        <pc:sldMkLst>
          <pc:docMk/>
          <pc:sldMk cId="3813560546" sldId="1065"/>
        </pc:sldMkLst>
        <pc:spChg chg="add mod">
          <ac:chgData name="Teoh Teik Toe" userId="04285961-8f1d-4dac-83a4-2cd896b4506a" providerId="ADAL" clId="{A16757AB-C213-4526-84D6-4B6D4EA4E155}" dt="2022-09-29T00:52:32.823" v="81" actId="20577"/>
          <ac:spMkLst>
            <pc:docMk/>
            <pc:sldMk cId="3813560546" sldId="1065"/>
            <ac:spMk id="3" creationId="{361EC581-3EA8-A31A-833E-1FD1B8D856B7}"/>
          </ac:spMkLst>
        </pc:spChg>
        <pc:spChg chg="mod">
          <ac:chgData name="Teoh Teik Toe" userId="04285961-8f1d-4dac-83a4-2cd896b4506a" providerId="ADAL" clId="{A16757AB-C213-4526-84D6-4B6D4EA4E155}" dt="2022-09-29T12:39:52.563" v="177" actId="20577"/>
          <ac:spMkLst>
            <pc:docMk/>
            <pc:sldMk cId="3813560546" sldId="1065"/>
            <ac:spMk id="5" creationId="{9B17E171-5DF4-4402-A2CD-23DC07000418}"/>
          </ac:spMkLst>
        </pc:spChg>
        <pc:spChg chg="mod">
          <ac:chgData name="Teoh Teik Toe" userId="04285961-8f1d-4dac-83a4-2cd896b4506a" providerId="ADAL" clId="{A16757AB-C213-4526-84D6-4B6D4EA4E155}" dt="2022-09-29T12:43:10.585" v="194" actId="14100"/>
          <ac:spMkLst>
            <pc:docMk/>
            <pc:sldMk cId="3813560546" sldId="1065"/>
            <ac:spMk id="6" creationId="{15ABF59C-D936-4E41-9774-BD91805C9A6E}"/>
          </ac:spMkLst>
        </pc:spChg>
      </pc:sldChg>
      <pc:sldChg chg="modSp mod">
        <pc:chgData name="Teoh Teik Toe" userId="04285961-8f1d-4dac-83a4-2cd896b4506a" providerId="ADAL" clId="{A16757AB-C213-4526-84D6-4B6D4EA4E155}" dt="2022-09-29T12:29:22.609" v="123" actId="1076"/>
        <pc:sldMkLst>
          <pc:docMk/>
          <pc:sldMk cId="1217657711" sldId="1067"/>
        </pc:sldMkLst>
        <pc:spChg chg="mod">
          <ac:chgData name="Teoh Teik Toe" userId="04285961-8f1d-4dac-83a4-2cd896b4506a" providerId="ADAL" clId="{A16757AB-C213-4526-84D6-4B6D4EA4E155}" dt="2022-09-29T12:29:22.609" v="123" actId="1076"/>
          <ac:spMkLst>
            <pc:docMk/>
            <pc:sldMk cId="1217657711" sldId="1067"/>
            <ac:spMk id="2" creationId="{72B5D616-C172-4C62-8831-1CB2E150AD63}"/>
          </ac:spMkLst>
        </pc:spChg>
        <pc:spChg chg="mod">
          <ac:chgData name="Teoh Teik Toe" userId="04285961-8f1d-4dac-83a4-2cd896b4506a" providerId="ADAL" clId="{A16757AB-C213-4526-84D6-4B6D4EA4E155}" dt="2022-09-29T12:29:18.583" v="122" actId="1076"/>
          <ac:spMkLst>
            <pc:docMk/>
            <pc:sldMk cId="1217657711" sldId="1067"/>
            <ac:spMk id="3" creationId="{99E20308-6C51-4228-8632-03612029EB0F}"/>
          </ac:spMkLst>
        </pc:spChg>
        <pc:spChg chg="mod">
          <ac:chgData name="Teoh Teik Toe" userId="04285961-8f1d-4dac-83a4-2cd896b4506a" providerId="ADAL" clId="{A16757AB-C213-4526-84D6-4B6D4EA4E155}" dt="2022-09-29T12:29:14.498" v="121" actId="1076"/>
          <ac:spMkLst>
            <pc:docMk/>
            <pc:sldMk cId="1217657711" sldId="1067"/>
            <ac:spMk id="4" creationId="{23CF0DE2-F4B5-46DF-BE57-DC7106A0C91E}"/>
          </ac:spMkLst>
        </pc:spChg>
        <pc:spChg chg="mod">
          <ac:chgData name="Teoh Teik Toe" userId="04285961-8f1d-4dac-83a4-2cd896b4506a" providerId="ADAL" clId="{A16757AB-C213-4526-84D6-4B6D4EA4E155}" dt="2022-09-29T12:29:07.792" v="120" actId="1076"/>
          <ac:spMkLst>
            <pc:docMk/>
            <pc:sldMk cId="1217657711" sldId="1067"/>
            <ac:spMk id="5" creationId="{C21359CF-7A37-4C61-BE7C-A19DE009CC2F}"/>
          </ac:spMkLst>
        </pc:spChg>
      </pc:sldChg>
      <pc:sldChg chg="modSp del mod">
        <pc:chgData name="Teoh Teik Toe" userId="04285961-8f1d-4dac-83a4-2cd896b4506a" providerId="ADAL" clId="{A16757AB-C213-4526-84D6-4B6D4EA4E155}" dt="2022-09-29T12:35:35.829" v="134" actId="47"/>
        <pc:sldMkLst>
          <pc:docMk/>
          <pc:sldMk cId="1532997271" sldId="1427"/>
        </pc:sldMkLst>
        <pc:spChg chg="mod">
          <ac:chgData name="Teoh Teik Toe" userId="04285961-8f1d-4dac-83a4-2cd896b4506a" providerId="ADAL" clId="{A16757AB-C213-4526-84D6-4B6D4EA4E155}" dt="2022-09-29T03:04:54.853" v="115" actId="1076"/>
          <ac:spMkLst>
            <pc:docMk/>
            <pc:sldMk cId="1532997271" sldId="1427"/>
            <ac:spMk id="5" creationId="{F2BBE2DE-48CD-426B-8767-3AFAFC5818BE}"/>
          </ac:spMkLst>
        </pc:spChg>
      </pc:sldChg>
      <pc:sldChg chg="del">
        <pc:chgData name="Teoh Teik Toe" userId="04285961-8f1d-4dac-83a4-2cd896b4506a" providerId="ADAL" clId="{A16757AB-C213-4526-84D6-4B6D4EA4E155}" dt="2022-09-29T12:35:36.495" v="135" actId="47"/>
        <pc:sldMkLst>
          <pc:docMk/>
          <pc:sldMk cId="467239519" sldId="1428"/>
        </pc:sldMkLst>
      </pc:sldChg>
      <pc:sldChg chg="modSp add mod">
        <pc:chgData name="Teoh Teik Toe" userId="04285961-8f1d-4dac-83a4-2cd896b4506a" providerId="ADAL" clId="{A16757AB-C213-4526-84D6-4B6D4EA4E155}" dt="2022-09-29T12:37:32.754" v="173" actId="1076"/>
        <pc:sldMkLst>
          <pc:docMk/>
          <pc:sldMk cId="4241571060" sldId="1430"/>
        </pc:sldMkLst>
        <pc:spChg chg="mod">
          <ac:chgData name="Teoh Teik Toe" userId="04285961-8f1d-4dac-83a4-2cd896b4506a" providerId="ADAL" clId="{A16757AB-C213-4526-84D6-4B6D4EA4E155}" dt="2022-09-29T12:37:11.433" v="168" actId="1076"/>
          <ac:spMkLst>
            <pc:docMk/>
            <pc:sldMk cId="4241571060" sldId="1430"/>
            <ac:spMk id="2" creationId="{CCF17548-6969-4819-B80A-E2EA961AAAEF}"/>
          </ac:spMkLst>
        </pc:spChg>
        <pc:spChg chg="mod">
          <ac:chgData name="Teoh Teik Toe" userId="04285961-8f1d-4dac-83a4-2cd896b4506a" providerId="ADAL" clId="{A16757AB-C213-4526-84D6-4B6D4EA4E155}" dt="2022-09-29T12:37:18.637" v="170" actId="1076"/>
          <ac:spMkLst>
            <pc:docMk/>
            <pc:sldMk cId="4241571060" sldId="1430"/>
            <ac:spMk id="5" creationId="{F2BBE2DE-48CD-426B-8767-3AFAFC5818BE}"/>
          </ac:spMkLst>
        </pc:spChg>
        <pc:spChg chg="mod">
          <ac:chgData name="Teoh Teik Toe" userId="04285961-8f1d-4dac-83a4-2cd896b4506a" providerId="ADAL" clId="{A16757AB-C213-4526-84D6-4B6D4EA4E155}" dt="2022-09-29T12:37:32.754" v="173" actId="1076"/>
          <ac:spMkLst>
            <pc:docMk/>
            <pc:sldMk cId="4241571060" sldId="1430"/>
            <ac:spMk id="6" creationId="{DBE86008-AACA-4BFC-AEC2-ACD3CE3966FE}"/>
          </ac:spMkLst>
        </pc:spChg>
      </pc:sldChg>
      <pc:sldChg chg="add">
        <pc:chgData name="Teoh Teik Toe" userId="04285961-8f1d-4dac-83a4-2cd896b4506a" providerId="ADAL" clId="{A16757AB-C213-4526-84D6-4B6D4EA4E155}" dt="2022-09-29T12:35:34.241" v="133"/>
        <pc:sldMkLst>
          <pc:docMk/>
          <pc:sldMk cId="4179352814" sldId="1431"/>
        </pc:sldMkLst>
      </pc:sldChg>
      <pc:sldChg chg="addSp delSp modSp new mod">
        <pc:chgData name="Teoh Teik Toe" userId="04285961-8f1d-4dac-83a4-2cd896b4506a" providerId="ADAL" clId="{A16757AB-C213-4526-84D6-4B6D4EA4E155}" dt="2022-10-05T15:33:13.350" v="202" actId="478"/>
        <pc:sldMkLst>
          <pc:docMk/>
          <pc:sldMk cId="2845085188" sldId="1432"/>
        </pc:sldMkLst>
        <pc:spChg chg="del">
          <ac:chgData name="Teoh Teik Toe" userId="04285961-8f1d-4dac-83a4-2cd896b4506a" providerId="ADAL" clId="{A16757AB-C213-4526-84D6-4B6D4EA4E155}" dt="2022-10-05T15:33:13.350" v="202" actId="478"/>
          <ac:spMkLst>
            <pc:docMk/>
            <pc:sldMk cId="2845085188" sldId="1432"/>
            <ac:spMk id="2" creationId="{D51F6D54-5BA3-1029-8653-C577109CC03B}"/>
          </ac:spMkLst>
        </pc:spChg>
        <pc:spChg chg="del">
          <ac:chgData name="Teoh Teik Toe" userId="04285961-8f1d-4dac-83a4-2cd896b4506a" providerId="ADAL" clId="{A16757AB-C213-4526-84D6-4B6D4EA4E155}" dt="2022-10-05T15:33:09.423" v="201" actId="478"/>
          <ac:spMkLst>
            <pc:docMk/>
            <pc:sldMk cId="2845085188" sldId="1432"/>
            <ac:spMk id="3" creationId="{89D23F12-D0D7-14F1-5858-8B1779B4E951}"/>
          </ac:spMkLst>
        </pc:spChg>
        <pc:picChg chg="add">
          <ac:chgData name="Teoh Teik Toe" userId="04285961-8f1d-4dac-83a4-2cd896b4506a" providerId="ADAL" clId="{A16757AB-C213-4526-84D6-4B6D4EA4E155}" dt="2022-10-05T15:33:06.267" v="200" actId="22"/>
          <ac:picMkLst>
            <pc:docMk/>
            <pc:sldMk cId="2845085188" sldId="1432"/>
            <ac:picMk id="5" creationId="{64EDF717-6CD2-1493-843F-B7A253FEAA39}"/>
          </ac:picMkLst>
        </pc:picChg>
        <pc:picChg chg="add del mod">
          <ac:chgData name="Teoh Teik Toe" userId="04285961-8f1d-4dac-83a4-2cd896b4506a" providerId="ADAL" clId="{A16757AB-C213-4526-84D6-4B6D4EA4E155}" dt="2022-10-05T15:32:24.273" v="199" actId="478"/>
          <ac:picMkLst>
            <pc:docMk/>
            <pc:sldMk cId="2845085188" sldId="1432"/>
            <ac:picMk id="1026" creationId="{4C7FD0F0-FE27-4395-CCA4-104081AA0AE2}"/>
          </ac:picMkLst>
        </pc:picChg>
      </pc:sldChg>
      <pc:sldChg chg="addSp delSp modSp new mod">
        <pc:chgData name="Teoh Teik Toe" userId="04285961-8f1d-4dac-83a4-2cd896b4506a" providerId="ADAL" clId="{A16757AB-C213-4526-84D6-4B6D4EA4E155}" dt="2022-10-17T01:10:01.189" v="235" actId="1076"/>
        <pc:sldMkLst>
          <pc:docMk/>
          <pc:sldMk cId="3464220296" sldId="1433"/>
        </pc:sldMkLst>
        <pc:spChg chg="add mod">
          <ac:chgData name="Teoh Teik Toe" userId="04285961-8f1d-4dac-83a4-2cd896b4506a" providerId="ADAL" clId="{A16757AB-C213-4526-84D6-4B6D4EA4E155}" dt="2022-10-17T01:01:43.991" v="233" actId="14100"/>
          <ac:spMkLst>
            <pc:docMk/>
            <pc:sldMk cId="3464220296" sldId="1433"/>
            <ac:spMk id="6" creationId="{F351F22F-EC6F-762B-4985-B8961670AD1E}"/>
          </ac:spMkLst>
        </pc:spChg>
        <pc:spChg chg="add mod">
          <ac:chgData name="Teoh Teik Toe" userId="04285961-8f1d-4dac-83a4-2cd896b4506a" providerId="ADAL" clId="{A16757AB-C213-4526-84D6-4B6D4EA4E155}" dt="2022-10-17T01:10:01.189" v="235" actId="1076"/>
          <ac:spMkLst>
            <pc:docMk/>
            <pc:sldMk cId="3464220296" sldId="1433"/>
            <ac:spMk id="8" creationId="{F9B664B7-2A35-752E-E42A-B30C841BD9CD}"/>
          </ac:spMkLst>
        </pc:spChg>
        <pc:picChg chg="add mod">
          <ac:chgData name="Teoh Teik Toe" userId="04285961-8f1d-4dac-83a4-2cd896b4506a" providerId="ADAL" clId="{A16757AB-C213-4526-84D6-4B6D4EA4E155}" dt="2022-10-17T01:01:30.986" v="225" actId="1076"/>
          <ac:picMkLst>
            <pc:docMk/>
            <pc:sldMk cId="3464220296" sldId="1433"/>
            <ac:picMk id="3" creationId="{DBF2F634-7347-E8B3-D828-9B136DF759AF}"/>
          </ac:picMkLst>
        </pc:picChg>
        <pc:picChg chg="add del mod">
          <ac:chgData name="Teoh Teik Toe" userId="04285961-8f1d-4dac-83a4-2cd896b4506a" providerId="ADAL" clId="{A16757AB-C213-4526-84D6-4B6D4EA4E155}" dt="2022-10-17T01:01:26.407" v="222" actId="478"/>
          <ac:picMkLst>
            <pc:docMk/>
            <pc:sldMk cId="3464220296" sldId="1433"/>
            <ac:picMk id="4" creationId="{4678AD42-9484-DA44-9FB4-150441E7CC35}"/>
          </ac:picMkLst>
        </pc:picChg>
        <pc:picChg chg="add mod">
          <ac:chgData name="Teoh Teik Toe" userId="04285961-8f1d-4dac-83a4-2cd896b4506a" providerId="ADAL" clId="{A16757AB-C213-4526-84D6-4B6D4EA4E155}" dt="2022-10-17T00:59:46.021" v="215" actId="1076"/>
          <ac:picMkLst>
            <pc:docMk/>
            <pc:sldMk cId="3464220296" sldId="1433"/>
            <ac:picMk id="5" creationId="{6235674C-2481-A86A-1F92-51163347FB78}"/>
          </ac:picMkLst>
        </pc:picChg>
        <pc:picChg chg="add mod">
          <ac:chgData name="Teoh Teik Toe" userId="04285961-8f1d-4dac-83a4-2cd896b4506a" providerId="ADAL" clId="{A16757AB-C213-4526-84D6-4B6D4EA4E155}" dt="2022-10-17T01:01:29.658" v="224" actId="1076"/>
          <ac:picMkLst>
            <pc:docMk/>
            <pc:sldMk cId="3464220296" sldId="1433"/>
            <ac:picMk id="1026" creationId="{582C3914-E19A-AD40-B70D-FDF20F4A8E5E}"/>
          </ac:picMkLst>
        </pc:picChg>
      </pc:sldChg>
    </pc:docChg>
  </pc:docChgLst>
  <pc:docChgLst>
    <pc:chgData name="Teoh Teik Toe" userId="04285961-8f1d-4dac-83a4-2cd896b4506a" providerId="ADAL" clId="{CC546AC6-82CE-434D-B15F-691579668DD1}"/>
    <pc:docChg chg="custSel modSld">
      <pc:chgData name="Teoh Teik Toe" userId="04285961-8f1d-4dac-83a4-2cd896b4506a" providerId="ADAL" clId="{CC546AC6-82CE-434D-B15F-691579668DD1}" dt="2022-08-18T01:15:37.780" v="80" actId="1076"/>
      <pc:docMkLst>
        <pc:docMk/>
      </pc:docMkLst>
      <pc:sldChg chg="addSp modSp mod">
        <pc:chgData name="Teoh Teik Toe" userId="04285961-8f1d-4dac-83a4-2cd896b4506a" providerId="ADAL" clId="{CC546AC6-82CE-434D-B15F-691579668DD1}" dt="2022-08-18T01:15:37.780" v="80" actId="1076"/>
        <pc:sldMkLst>
          <pc:docMk/>
          <pc:sldMk cId="1217657711" sldId="1067"/>
        </pc:sldMkLst>
        <pc:spChg chg="mod">
          <ac:chgData name="Teoh Teik Toe" userId="04285961-8f1d-4dac-83a4-2cd896b4506a" providerId="ADAL" clId="{CC546AC6-82CE-434D-B15F-691579668DD1}" dt="2022-07-31T02:15:00.432" v="1" actId="20577"/>
          <ac:spMkLst>
            <pc:docMk/>
            <pc:sldMk cId="1217657711" sldId="1067"/>
            <ac:spMk id="5" creationId="{C21359CF-7A37-4C61-BE7C-A19DE009CC2F}"/>
          </ac:spMkLst>
        </pc:spChg>
        <pc:spChg chg="add mod">
          <ac:chgData name="Teoh Teik Toe" userId="04285961-8f1d-4dac-83a4-2cd896b4506a" providerId="ADAL" clId="{CC546AC6-82CE-434D-B15F-691579668DD1}" dt="2022-08-18T01:15:37.780" v="80" actId="1076"/>
          <ac:spMkLst>
            <pc:docMk/>
            <pc:sldMk cId="1217657711" sldId="1067"/>
            <ac:spMk id="6" creationId="{B8A380F2-A3F9-3B67-F9BA-A454327FA266}"/>
          </ac:spMkLst>
        </pc:spChg>
      </pc:sldChg>
    </pc:docChg>
  </pc:docChgLst>
  <pc:docChgLst>
    <pc:chgData name="Teoh Teik Toe" userId="04285961-8f1d-4dac-83a4-2cd896b4506a" providerId="ADAL" clId="{F8A2F398-DF12-46F9-8779-A315B277DA1D}"/>
    <pc:docChg chg="custSel delSld modSld">
      <pc:chgData name="Teoh Teik Toe" userId="04285961-8f1d-4dac-83a4-2cd896b4506a" providerId="ADAL" clId="{F8A2F398-DF12-46F9-8779-A315B277DA1D}" dt="2022-12-28T01:27:46.726" v="20" actId="47"/>
      <pc:docMkLst>
        <pc:docMk/>
      </pc:docMkLst>
      <pc:sldChg chg="del">
        <pc:chgData name="Teoh Teik Toe" userId="04285961-8f1d-4dac-83a4-2cd896b4506a" providerId="ADAL" clId="{F8A2F398-DF12-46F9-8779-A315B277DA1D}" dt="2022-12-28T01:24:25.815" v="0" actId="47"/>
        <pc:sldMkLst>
          <pc:docMk/>
          <pc:sldMk cId="1981961325" sldId="284"/>
        </pc:sldMkLst>
      </pc:sldChg>
      <pc:sldChg chg="addSp delSp modSp mod">
        <pc:chgData name="Teoh Teik Toe" userId="04285961-8f1d-4dac-83a4-2cd896b4506a" providerId="ADAL" clId="{F8A2F398-DF12-46F9-8779-A315B277DA1D}" dt="2022-12-28T01:25:13.207" v="6" actId="14100"/>
        <pc:sldMkLst>
          <pc:docMk/>
          <pc:sldMk cId="139205554" sldId="979"/>
        </pc:sldMkLst>
        <pc:spChg chg="add del mod">
          <ac:chgData name="Teoh Teik Toe" userId="04285961-8f1d-4dac-83a4-2cd896b4506a" providerId="ADAL" clId="{F8A2F398-DF12-46F9-8779-A315B277DA1D}" dt="2022-12-28T01:25:09.625" v="4" actId="478"/>
          <ac:spMkLst>
            <pc:docMk/>
            <pc:sldMk cId="139205554" sldId="979"/>
            <ac:spMk id="5" creationId="{C6EB9149-39FE-49A1-D4E7-8BC9B60B3531}"/>
          </ac:spMkLst>
        </pc:spChg>
        <pc:picChg chg="add mod">
          <ac:chgData name="Teoh Teik Toe" userId="04285961-8f1d-4dac-83a4-2cd896b4506a" providerId="ADAL" clId="{F8A2F398-DF12-46F9-8779-A315B277DA1D}" dt="2022-12-28T01:25:13.207" v="6" actId="14100"/>
          <ac:picMkLst>
            <pc:docMk/>
            <pc:sldMk cId="139205554" sldId="979"/>
            <ac:picMk id="4" creationId="{4E162F84-233A-0658-DFA0-E22A49FFE3B0}"/>
          </ac:picMkLst>
        </pc:picChg>
        <pc:picChg chg="del">
          <ac:chgData name="Teoh Teik Toe" userId="04285961-8f1d-4dac-83a4-2cd896b4506a" providerId="ADAL" clId="{F8A2F398-DF12-46F9-8779-A315B277DA1D}" dt="2022-12-28T01:25:06.616" v="3" actId="478"/>
          <ac:picMkLst>
            <pc:docMk/>
            <pc:sldMk cId="139205554" sldId="979"/>
            <ac:picMk id="6146" creationId="{028CB4CF-A03B-47FF-813A-6D5850B3DE69}"/>
          </ac:picMkLst>
        </pc:picChg>
      </pc:sldChg>
      <pc:sldChg chg="del">
        <pc:chgData name="Teoh Teik Toe" userId="04285961-8f1d-4dac-83a4-2cd896b4506a" providerId="ADAL" clId="{F8A2F398-DF12-46F9-8779-A315B277DA1D}" dt="2022-12-28T01:26:33.641" v="11" actId="47"/>
        <pc:sldMkLst>
          <pc:docMk/>
          <pc:sldMk cId="3446590397" sldId="1068"/>
        </pc:sldMkLst>
      </pc:sldChg>
      <pc:sldChg chg="delSp modSp mod">
        <pc:chgData name="Teoh Teik Toe" userId="04285961-8f1d-4dac-83a4-2cd896b4506a" providerId="ADAL" clId="{F8A2F398-DF12-46F9-8779-A315B277DA1D}" dt="2022-12-28T01:27:19.869" v="18" actId="14100"/>
        <pc:sldMkLst>
          <pc:docMk/>
          <pc:sldMk cId="3517358198" sldId="1420"/>
        </pc:sldMkLst>
        <pc:spChg chg="mod">
          <ac:chgData name="Teoh Teik Toe" userId="04285961-8f1d-4dac-83a4-2cd896b4506a" providerId="ADAL" clId="{F8A2F398-DF12-46F9-8779-A315B277DA1D}" dt="2022-12-28T01:27:15.813" v="16" actId="14100"/>
          <ac:spMkLst>
            <pc:docMk/>
            <pc:sldMk cId="3517358198" sldId="1420"/>
            <ac:spMk id="10" creationId="{0F8DEE7B-8E20-49E3-AF1D-D63DB6A19C94}"/>
          </ac:spMkLst>
        </pc:spChg>
        <pc:picChg chg="del">
          <ac:chgData name="Teoh Teik Toe" userId="04285961-8f1d-4dac-83a4-2cd896b4506a" providerId="ADAL" clId="{F8A2F398-DF12-46F9-8779-A315B277DA1D}" dt="2022-12-28T01:26:53.635" v="12" actId="478"/>
          <ac:picMkLst>
            <pc:docMk/>
            <pc:sldMk cId="3517358198" sldId="1420"/>
            <ac:picMk id="6" creationId="{175EFF91-7025-4170-918A-47D40354E55D}"/>
          </ac:picMkLst>
        </pc:picChg>
        <pc:picChg chg="mod">
          <ac:chgData name="Teoh Teik Toe" userId="04285961-8f1d-4dac-83a4-2cd896b4506a" providerId="ADAL" clId="{F8A2F398-DF12-46F9-8779-A315B277DA1D}" dt="2022-12-28T01:27:19.869" v="18" actId="14100"/>
          <ac:picMkLst>
            <pc:docMk/>
            <pc:sldMk cId="3517358198" sldId="1420"/>
            <ac:picMk id="9" creationId="{8342DC10-D2AA-44E8-B57D-BF511E826A9F}"/>
          </ac:picMkLst>
        </pc:picChg>
      </pc:sldChg>
      <pc:sldChg chg="del">
        <pc:chgData name="Teoh Teik Toe" userId="04285961-8f1d-4dac-83a4-2cd896b4506a" providerId="ADAL" clId="{F8A2F398-DF12-46F9-8779-A315B277DA1D}" dt="2022-12-28T01:27:46.726" v="20" actId="47"/>
        <pc:sldMkLst>
          <pc:docMk/>
          <pc:sldMk cId="2136461684" sldId="1421"/>
        </pc:sldMkLst>
      </pc:sldChg>
      <pc:sldChg chg="del">
        <pc:chgData name="Teoh Teik Toe" userId="04285961-8f1d-4dac-83a4-2cd896b4506a" providerId="ADAL" clId="{F8A2F398-DF12-46F9-8779-A315B277DA1D}" dt="2022-12-28T01:27:22.192" v="19" actId="47"/>
        <pc:sldMkLst>
          <pc:docMk/>
          <pc:sldMk cId="3237680675" sldId="1422"/>
        </pc:sldMkLst>
      </pc:sldChg>
      <pc:sldChg chg="modSp del mod">
        <pc:chgData name="Teoh Teik Toe" userId="04285961-8f1d-4dac-83a4-2cd896b4506a" providerId="ADAL" clId="{F8A2F398-DF12-46F9-8779-A315B277DA1D}" dt="2022-12-28T01:26:14.115" v="10" actId="47"/>
        <pc:sldMkLst>
          <pc:docMk/>
          <pc:sldMk cId="2845085188" sldId="1432"/>
        </pc:sldMkLst>
        <pc:picChg chg="mod">
          <ac:chgData name="Teoh Teik Toe" userId="04285961-8f1d-4dac-83a4-2cd896b4506a" providerId="ADAL" clId="{F8A2F398-DF12-46F9-8779-A315B277DA1D}" dt="2022-12-28T01:25:36.904" v="9" actId="1076"/>
          <ac:picMkLst>
            <pc:docMk/>
            <pc:sldMk cId="2845085188" sldId="1432"/>
            <ac:picMk id="5" creationId="{64EDF717-6CD2-1493-843F-B7A253FEAA39}"/>
          </ac:picMkLst>
        </pc:picChg>
      </pc:sldChg>
    </pc:docChg>
  </pc:docChgLst>
  <pc:docChgLst>
    <pc:chgData name="Teoh Teik Toe" userId="04285961-8f1d-4dac-83a4-2cd896b4506a" providerId="ADAL" clId="{51E094ED-8B08-467D-8FD4-17885D8F06B8}"/>
    <pc:docChg chg="modSld">
      <pc:chgData name="Teoh Teik Toe" userId="04285961-8f1d-4dac-83a4-2cd896b4506a" providerId="ADAL" clId="{51E094ED-8B08-467D-8FD4-17885D8F06B8}" dt="2022-05-07T04:09:11.714" v="2" actId="20577"/>
      <pc:docMkLst>
        <pc:docMk/>
      </pc:docMkLst>
      <pc:sldChg chg="modSp mod">
        <pc:chgData name="Teoh Teik Toe" userId="04285961-8f1d-4dac-83a4-2cd896b4506a" providerId="ADAL" clId="{51E094ED-8B08-467D-8FD4-17885D8F06B8}" dt="2022-05-07T04:09:11.714" v="2" actId="20577"/>
        <pc:sldMkLst>
          <pc:docMk/>
          <pc:sldMk cId="1217657711" sldId="1067"/>
        </pc:sldMkLst>
        <pc:spChg chg="mod">
          <ac:chgData name="Teoh Teik Toe" userId="04285961-8f1d-4dac-83a4-2cd896b4506a" providerId="ADAL" clId="{51E094ED-8B08-467D-8FD4-17885D8F06B8}" dt="2022-05-07T04:09:11.714" v="2" actId="20577"/>
          <ac:spMkLst>
            <pc:docMk/>
            <pc:sldMk cId="1217657711" sldId="1067"/>
            <ac:spMk id="5" creationId="{C21359CF-7A37-4C61-BE7C-A19DE009CC2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FFB5280-48B5-48E6-A9EC-CE349737190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61EE1D-3C74-4BD5-A7CE-A0721E2D168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fld id="{6508A3CD-442D-4F5A-9415-A5D4AE3D1727}" type="datetime1">
              <a:rPr lang="en-US" altLang="en-US"/>
              <a:pPr/>
              <a:t>12/28/2022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2C67951-25CA-4EC7-A355-577049CE76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95687E6-5F2B-4BF2-90AF-6FC6F77AEC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E9624E-758F-4A32-8D98-4F0C973F494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2EBF1-1AC9-44F6-B25F-A26286711D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fld id="{2CAF42DD-37AC-4778-A8AB-9E9B715110C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B9CCE-EB14-4E71-8E91-076429403584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288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F1E44-3A91-4024-B52C-8E9920B8772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283C6A-32F7-4067-923D-14A7D3305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12/28/2022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5F856-4CD0-4627-9230-B33DD8A3D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2B1FDE-0785-4836-81B6-C4FDB290A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picture containing food, sign&#10;&#10;Description automatically generated">
            <a:extLst>
              <a:ext uri="{FF2B5EF4-FFF2-40B4-BE49-F238E27FC236}">
                <a16:creationId xmlns:a16="http://schemas.microsoft.com/office/drawing/2014/main" id="{43DF4639-9443-45E5-B50A-34BF878EDC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5" y="0"/>
            <a:ext cx="9142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46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746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788618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88620"/>
            <a:ext cx="5111750" cy="539820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25147"/>
            <a:ext cx="3008313" cy="406167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30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665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900" lvl="0" indent="-25717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028700" lvl="2" indent="-238125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lvl="3" indent="-238125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1714500" lvl="4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057400" lvl="5" indent="-238125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2400300" lvl="6" indent="-238125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2743200" lvl="7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3086100" lvl="8" indent="-238125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77897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3029" y="4"/>
            <a:ext cx="3014587" cy="682718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 dirty="0"/>
              <a:t>Insert image here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3027620" y="2"/>
            <a:ext cx="2903631" cy="380483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 dirty="0"/>
              <a:t>Insert image here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3027620" y="3804841"/>
            <a:ext cx="2903631" cy="3022351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 dirty="0"/>
              <a:t>Insert image here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5931249" y="-1"/>
            <a:ext cx="3238500" cy="2378991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 dirty="0"/>
              <a:t>Insert image here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5931249" y="2378994"/>
            <a:ext cx="3238500" cy="444819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 dirty="0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3381046797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3">
            <a:extLst>
              <a:ext uri="{FF2B5EF4-FFF2-40B4-BE49-F238E27FC236}">
                <a16:creationId xmlns:a16="http://schemas.microsoft.com/office/drawing/2014/main" id="{91369BB6-347F-4478-88C9-AA27E80E548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1000" y="3048000"/>
            <a:ext cx="4648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69056" tIns="34529" rIns="69056" bIns="34529"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altLang="en-US" sz="1800">
                <a:latin typeface="Times New Roman" panose="02020603050405020304" pitchFamily="18" charset="0"/>
                <a:ea typeface="+mn-ea"/>
              </a:rPr>
              <a:t>Eibe Frank</a:t>
            </a:r>
          </a:p>
        </p:txBody>
      </p:sp>
      <p:sp>
        <p:nvSpPr>
          <p:cNvPr id="4" name="Line 17">
            <a:extLst>
              <a:ext uri="{FF2B5EF4-FFF2-40B4-BE49-F238E27FC236}">
                <a16:creationId xmlns:a16="http://schemas.microsoft.com/office/drawing/2014/main" id="{7EB5BA18-3D9C-42AE-B455-A1A2478DD2A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562600" y="990600"/>
            <a:ext cx="0" cy="4800600"/>
          </a:xfrm>
          <a:prstGeom prst="line">
            <a:avLst/>
          </a:prstGeom>
          <a:noFill/>
          <a:ln w="9525">
            <a:solidFill>
              <a:srgbClr val="00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SG" sz="1350"/>
          </a:p>
        </p:txBody>
      </p:sp>
      <p:sp>
        <p:nvSpPr>
          <p:cNvPr id="5" name="Text Box 18">
            <a:extLst>
              <a:ext uri="{FF2B5EF4-FFF2-40B4-BE49-F238E27FC236}">
                <a16:creationId xmlns:a16="http://schemas.microsoft.com/office/drawing/2014/main" id="{2A262196-88B7-4C6C-A7D1-718037D8D99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699126" y="650875"/>
            <a:ext cx="32924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Char char="•"/>
              <a:defRPr/>
            </a:pPr>
            <a:endParaRPr lang="en-AU" sz="1800" i="1">
              <a:solidFill>
                <a:srgbClr val="FFFF00"/>
              </a:solidFill>
              <a:latin typeface="Times New Roman" charset="0"/>
            </a:endParaRPr>
          </a:p>
        </p:txBody>
      </p:sp>
      <p:sp>
        <p:nvSpPr>
          <p:cNvPr id="6" name="Rectangle 27">
            <a:extLst>
              <a:ext uri="{FF2B5EF4-FFF2-40B4-BE49-F238E27FC236}">
                <a16:creationId xmlns:a16="http://schemas.microsoft.com/office/drawing/2014/main" id="{BB951D2C-7E11-4EE0-B12E-69E30BB08A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867400" y="990600"/>
            <a:ext cx="29718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69056" tIns="34529" rIns="69056" bIns="34529"/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WEKA: A Machine Learning Toolkit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Explorer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Times" panose="02020603050405020304" pitchFamily="18" charset="0"/>
              <a:buChar char="•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Classification and Regression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Times" panose="02020603050405020304" pitchFamily="18" charset="0"/>
              <a:buChar char="•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Clustering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Times" panose="02020603050405020304" pitchFamily="18" charset="0"/>
              <a:buChar char="•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Association Rules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Times" panose="02020603050405020304" pitchFamily="18" charset="0"/>
              <a:buChar char="•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Attribute Selection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Times" panose="02020603050405020304" pitchFamily="18" charset="0"/>
              <a:buChar char="•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 Visualization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Experimenter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Knowledge Flow GUI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3101" name="Rectangle 29"/>
          <p:cNvSpPr>
            <a:spLocks noGrp="1" noChangeArrowheads="1"/>
          </p:cNvSpPr>
          <p:nvPr>
            <p:ph type="ctrTitle" sz="quarter"/>
          </p:nvPr>
        </p:nvSpPr>
        <p:spPr>
          <a:xfrm>
            <a:off x="228600" y="1066800"/>
            <a:ext cx="5105400" cy="1600200"/>
          </a:xfrm>
          <a:extLst>
            <a:ext uri="{AF507438-7753-43e0-B8FC-AC1667EBCBE1}"/>
          </a:extLst>
        </p:spPr>
        <p:txBody>
          <a:bodyPr/>
          <a:lstStyle>
            <a:lvl1pPr algn="ctr">
              <a:lnSpc>
                <a:spcPct val="80000"/>
              </a:lnSpc>
              <a:defRPr sz="2700" b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47458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Content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186"/>
          <p:cNvSpPr txBox="1">
            <a:spLocks noGrp="1"/>
          </p:cNvSpPr>
          <p:nvPr>
            <p:ph type="body" sz="quarter" idx="13"/>
          </p:nvPr>
        </p:nvSpPr>
        <p:spPr>
          <a:xfrm>
            <a:off x="358912" y="643063"/>
            <a:ext cx="1463666" cy="313159"/>
          </a:xfrm>
          <a:prstGeom prst="rect">
            <a:avLst/>
          </a:prstGeom>
        </p:spPr>
        <p:txBody>
          <a:bodyPr wrap="none" lIns="45718" tIns="45718" rIns="45718" bIns="45718" anchor="ctr">
            <a:spAutoFit/>
          </a:bodyPr>
          <a:lstStyle>
            <a:lvl1pPr marL="0" indent="0">
              <a:spcBef>
                <a:spcPts val="0"/>
              </a:spcBef>
              <a:buSzTx/>
              <a:buFontTx/>
              <a:buNone/>
              <a:defRPr sz="1435" spc="-58">
                <a:solidFill>
                  <a:srgbClr val="0F56A6"/>
                </a:solidFill>
              </a:defRPr>
            </a:lvl1pPr>
          </a:lstStyle>
          <a:p>
            <a:r>
              <a:t>Insert header here</a:t>
            </a:r>
          </a:p>
        </p:txBody>
      </p:sp>
      <p:sp>
        <p:nvSpPr>
          <p:cNvPr id="65" name="Insert subheader Here"/>
          <p:cNvSpPr txBox="1">
            <a:spLocks noGrp="1"/>
          </p:cNvSpPr>
          <p:nvPr>
            <p:ph type="body" sz="quarter" idx="14"/>
          </p:nvPr>
        </p:nvSpPr>
        <p:spPr>
          <a:xfrm>
            <a:off x="358914" y="1113800"/>
            <a:ext cx="1098378" cy="196208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FontTx/>
              <a:buNone/>
              <a:defRPr sz="675" b="1">
                <a:solidFill>
                  <a:srgbClr val="8D8D8D"/>
                </a:solidFill>
              </a:defRPr>
            </a:lvl1pPr>
          </a:lstStyle>
          <a:p>
            <a:r>
              <a:t>Insert subheader Here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9438269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402638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8458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4000500"/>
            <a:ext cx="8458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61">
            <a:extLst>
              <a:ext uri="{FF2B5EF4-FFF2-40B4-BE49-F238E27FC236}">
                <a16:creationId xmlns:a16="http://schemas.microsoft.com/office/drawing/2014/main" id="{5CF0AF85-5306-490E-A70B-AAC33C2527C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EBE59F-7E22-4731-BD97-ED57DD1D20E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0411019"/>
      </p:ext>
    </p:extLst>
  </p:cSld>
  <p:clrMapOvr>
    <a:masterClrMapping/>
  </p:clrMapOvr>
  <p:transition>
    <p:zo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BE468-1E4A-41AA-9AE9-F26C1A0B6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4BDFDC-3045-491E-8767-61AEF75B5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12/28/2022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E99D45-20B4-4D69-AA39-B3AA9CE5E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273C2-3FCF-4A5B-B3E9-1F5C74552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3299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F1E44-3A91-4024-B52C-8E9920B8772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283C6A-32F7-4067-923D-14A7D3305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12/28/2022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5F856-4CD0-4627-9230-B33DD8A3D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2B1FDE-0785-4836-81B6-C4FDB290A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picture containing food, sign&#10;&#10;Description automatically generated">
            <a:extLst>
              <a:ext uri="{FF2B5EF4-FFF2-40B4-BE49-F238E27FC236}">
                <a16:creationId xmlns:a16="http://schemas.microsoft.com/office/drawing/2014/main" id="{43DF4639-9443-45E5-B50A-34BF878EDC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5" y="0"/>
            <a:ext cx="9142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70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8048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8377A-8FCB-48AD-92CA-653A1909F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3AE0B-4ABA-40D5-8CE4-582C9A3A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12/28/2022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DA372-DBC2-46DE-9DDA-FA86ACAF0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8166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3AE0B-4ABA-40D5-8CE4-582C9A3A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12/28/2022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DA372-DBC2-46DE-9DDA-FA86ACAF0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5A6818E-BA67-4D1D-A760-8268526D69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BE1111D-8976-4D95-983E-5347684502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919061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7048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3029" y="4"/>
            <a:ext cx="3014587" cy="682718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 dirty="0"/>
              <a:t>Insert image here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3027620" y="2"/>
            <a:ext cx="2903631" cy="380483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 dirty="0"/>
              <a:t>Insert image here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3027620" y="3804841"/>
            <a:ext cx="2903631" cy="3022351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 dirty="0"/>
              <a:t>Insert image here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5931249" y="-1"/>
            <a:ext cx="3238500" cy="2378991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 dirty="0"/>
              <a:t>Insert image here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5931249" y="2378994"/>
            <a:ext cx="3238500" cy="444819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 dirty="0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2729114977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BE468-1E4A-41AA-9AE9-F26C1A0B6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4BDFDC-3045-491E-8767-61AEF75B5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12/28/2022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E99D45-20B4-4D69-AA39-B3AA9CE5E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273C2-3FCF-4A5B-B3E9-1F5C74552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92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8377A-8FCB-48AD-92CA-653A1909F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3AE0B-4ABA-40D5-8CE4-582C9A3A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12/28/2022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DA372-DBC2-46DE-9DDA-FA86ACAF0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140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3AE0B-4ABA-40D5-8CE4-582C9A3A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12/28/2022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DA372-DBC2-46DE-9DDA-FA86ACAF0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5A6818E-BA67-4D1D-A760-8268526D69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BE1111D-8976-4D95-983E-5347684502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88141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400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06902"/>
            <a:ext cx="82296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906713"/>
            <a:ext cx="82296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394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67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4994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94758"/>
            <a:ext cx="4040188" cy="362841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854994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494758"/>
            <a:ext cx="4041775" cy="362841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85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104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89196"/>
            <a:ext cx="8229600" cy="3876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9F1CC899-6CEC-9548-B06D-7E1EB6F78CA3}" type="datetimeFigureOut">
              <a:rPr lang="en-US" smtClean="0"/>
              <a:pPr/>
              <a:t>12/28/2022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8153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NTU_PP_slide_Footer_sized.png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27909"/>
            <a:ext cx="9144000" cy="53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25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49" r:id="rId2"/>
    <p:sldLayoutId id="2147483950" r:id="rId3"/>
    <p:sldLayoutId id="2147483951" r:id="rId4"/>
    <p:sldLayoutId id="2147483952" r:id="rId5"/>
    <p:sldLayoutId id="2147483953" r:id="rId6"/>
    <p:sldLayoutId id="2147483954" r:id="rId7"/>
    <p:sldLayoutId id="2147483955" r:id="rId8"/>
    <p:sldLayoutId id="2147483956" r:id="rId9"/>
    <p:sldLayoutId id="2147483957" r:id="rId10"/>
    <p:sldLayoutId id="2147483958" r:id="rId11"/>
    <p:sldLayoutId id="2147483959" r:id="rId12"/>
    <p:sldLayoutId id="2147483960" r:id="rId13"/>
    <p:sldLayoutId id="2147483961" r:id="rId14"/>
    <p:sldLayoutId id="2147483962" r:id="rId15"/>
    <p:sldLayoutId id="2147483963" r:id="rId16"/>
    <p:sldLayoutId id="2147483964" r:id="rId17"/>
    <p:sldLayoutId id="2147483965" r:id="rId18"/>
    <p:sldLayoutId id="2147483929" r:id="rId19"/>
    <p:sldLayoutId id="2147483931" r:id="rId20"/>
    <p:sldLayoutId id="2147483932" r:id="rId21"/>
    <p:sldLayoutId id="2147483933" r:id="rId22"/>
    <p:sldLayoutId id="2147483942" r:id="rId23"/>
    <p:sldLayoutId id="2147483946" r:id="rId24"/>
  </p:sldLayoutIdLst>
  <p:txStyles>
    <p:titleStyle>
      <a:lvl1pPr algn="l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Arial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Arial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Arial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ttteoh@ntu.edu.s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drive/folders/1fXjR7HWQVDvW4b_UwFmEM_NymlOo4Wbw?usp=sharing" TargetMode="Externa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googlehelper.net/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6B5DA32-2738-4C1A-949B-A81C28AE093E}"/>
              </a:ext>
            </a:extLst>
          </p:cNvPr>
          <p:cNvSpPr txBox="1">
            <a:spLocks/>
          </p:cNvSpPr>
          <p:nvPr/>
        </p:nvSpPr>
        <p:spPr>
          <a:xfrm>
            <a:off x="381000" y="2057400"/>
            <a:ext cx="3505200" cy="165135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sz="4200" b="1">
                <a:solidFill>
                  <a:schemeClr val="bg1"/>
                </a:solidFill>
                <a:cs typeface="Arial"/>
              </a:rPr>
              <a:t>Speech</a:t>
            </a:r>
            <a:endParaRPr lang="en-US" sz="4200" b="1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6DBFA9C-D9BE-4307-BEDE-EC966B9C2D03}"/>
              </a:ext>
            </a:extLst>
          </p:cNvPr>
          <p:cNvSpPr txBox="1">
            <a:spLocks/>
          </p:cNvSpPr>
          <p:nvPr/>
        </p:nvSpPr>
        <p:spPr>
          <a:xfrm>
            <a:off x="533400" y="4495800"/>
            <a:ext cx="3756540" cy="126529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25" dirty="0">
                <a:solidFill>
                  <a:schemeClr val="bg1"/>
                </a:solidFill>
                <a:cs typeface="Arial"/>
              </a:rPr>
              <a:t>Teoh </a:t>
            </a:r>
            <a:r>
              <a:rPr lang="en-US" sz="1125" dirty="0" err="1">
                <a:solidFill>
                  <a:schemeClr val="bg1"/>
                </a:solidFill>
                <a:cs typeface="Arial"/>
              </a:rPr>
              <a:t>Teik</a:t>
            </a:r>
            <a:r>
              <a:rPr lang="en-US" sz="1125" dirty="0">
                <a:solidFill>
                  <a:schemeClr val="bg1"/>
                </a:solidFill>
                <a:cs typeface="Arial"/>
              </a:rPr>
              <a:t> Toe</a:t>
            </a:r>
          </a:p>
          <a:p>
            <a:pPr marL="0" indent="0">
              <a:buNone/>
            </a:pPr>
            <a:r>
              <a:rPr lang="en-US" sz="1125" dirty="0">
                <a:solidFill>
                  <a:schemeClr val="bg1"/>
                </a:solidFill>
                <a:cs typeface="Arial"/>
              </a:rPr>
              <a:t>ITOM/NBS</a:t>
            </a:r>
          </a:p>
          <a:p>
            <a:pPr marL="0" indent="0">
              <a:buNone/>
            </a:pPr>
            <a:r>
              <a:rPr lang="en-US" sz="1125" i="1" dirty="0">
                <a:solidFill>
                  <a:schemeClr val="bg1"/>
                </a:solidFill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ttteoh@ntu.edu.sg</a:t>
            </a:r>
            <a:endParaRPr lang="en-US" sz="1125" i="1" dirty="0">
              <a:solidFill>
                <a:schemeClr val="bg1"/>
              </a:solidFill>
              <a:cs typeface="Arial"/>
            </a:endParaRPr>
          </a:p>
          <a:p>
            <a:pPr marL="0" indent="0">
              <a:buNone/>
            </a:pPr>
            <a:r>
              <a:rPr lang="en-US" sz="1125" i="1" dirty="0">
                <a:solidFill>
                  <a:schemeClr val="bg1"/>
                </a:solidFill>
                <a:cs typeface="Arial"/>
              </a:rPr>
              <a:t>97905202</a:t>
            </a:r>
          </a:p>
        </p:txBody>
      </p:sp>
    </p:spTree>
    <p:extLst>
      <p:ext uri="{BB962C8B-B14F-4D97-AF65-F5344CB8AC3E}">
        <p14:creationId xmlns:p14="http://schemas.microsoft.com/office/powerpoint/2010/main" val="614160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C1026-BEEE-4425-BD1C-FE982432C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Speech is similar but not exactly the same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4ABAE4-7E2A-4C62-B214-533239F1E3A8}"/>
              </a:ext>
            </a:extLst>
          </p:cNvPr>
          <p:cNvSpPr/>
          <p:nvPr/>
        </p:nvSpPr>
        <p:spPr>
          <a:xfrm>
            <a:off x="4038600" y="3048000"/>
            <a:ext cx="685800" cy="3048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Hello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353254-5A7C-4B32-A49F-D34BC932AF2C}"/>
              </a:ext>
            </a:extLst>
          </p:cNvPr>
          <p:cNvSpPr/>
          <p:nvPr/>
        </p:nvSpPr>
        <p:spPr>
          <a:xfrm>
            <a:off x="548217" y="2895600"/>
            <a:ext cx="685800" cy="3048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Hello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B9BB91-5EF4-4FB4-808A-7AD8D8E57219}"/>
              </a:ext>
            </a:extLst>
          </p:cNvPr>
          <p:cNvSpPr/>
          <p:nvPr/>
        </p:nvSpPr>
        <p:spPr>
          <a:xfrm>
            <a:off x="548217" y="5173133"/>
            <a:ext cx="685800" cy="3048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Hello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8842E3-970B-4999-9E58-38676160CA7A}"/>
              </a:ext>
            </a:extLst>
          </p:cNvPr>
          <p:cNvSpPr/>
          <p:nvPr/>
        </p:nvSpPr>
        <p:spPr>
          <a:xfrm>
            <a:off x="4004733" y="5325533"/>
            <a:ext cx="685800" cy="3048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Hello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F282F5-C50A-45D5-86A1-90FD38766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033" y="1524000"/>
            <a:ext cx="680085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72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83351-1432-45CC-872B-41FD7745D2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SG" sz="5000" dirty="0"/>
              <a:t>History of automatic speech recognition</a:t>
            </a:r>
          </a:p>
        </p:txBody>
      </p:sp>
    </p:spTree>
    <p:extLst>
      <p:ext uri="{BB962C8B-B14F-4D97-AF65-F5344CB8AC3E}">
        <p14:creationId xmlns:p14="http://schemas.microsoft.com/office/powerpoint/2010/main" val="2472280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C3190-9D72-4DC8-BFFD-7C2E82B72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E18985-6DDA-4801-95BF-19E4EB35E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220321"/>
            <a:ext cx="8686800" cy="249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7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Automatic Speech Recognition (ASR)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Mid-Late 1970s: Hidden Markov Models (HMMs) – statistical models of spectral variations, for discrete speech.</a:t>
            </a:r>
          </a:p>
          <a:p>
            <a:r>
              <a:rPr lang="en-US"/>
              <a:t>Mid 1980s: HMMs become the dominant technique for all ASR</a:t>
            </a:r>
          </a:p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826734" y="3248632"/>
            <a:ext cx="4130574" cy="2325177"/>
            <a:chOff x="2297920" y="1040904"/>
            <a:chExt cx="5098678" cy="2990209"/>
          </a:xfrm>
        </p:grpSpPr>
        <p:pic>
          <p:nvPicPr>
            <p:cNvPr id="5" name="Picture 3" descr="C:\Users\demo\Desktop\htsslide\bmp2\Image64.bmp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t="53493"/>
            <a:stretch/>
          </p:blipFill>
          <p:spPr bwMode="auto">
            <a:xfrm>
              <a:off x="2667435" y="2519449"/>
              <a:ext cx="4729163" cy="1511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6" name="グループ化 73"/>
            <p:cNvGrpSpPr>
              <a:grpSpLocks/>
            </p:cNvGrpSpPr>
            <p:nvPr/>
          </p:nvGrpSpPr>
          <p:grpSpPr bwMode="auto">
            <a:xfrm rot="5400000">
              <a:off x="3347520" y="1396366"/>
              <a:ext cx="202883" cy="940118"/>
              <a:chOff x="2261776" y="4789487"/>
              <a:chExt cx="225499" cy="1044825"/>
            </a:xfrm>
          </p:grpSpPr>
          <p:grpSp>
            <p:nvGrpSpPr>
              <p:cNvPr id="82" name="グループ化 16"/>
              <p:cNvGrpSpPr>
                <a:grpSpLocks noChangeAspect="1"/>
              </p:cNvGrpSpPr>
              <p:nvPr/>
            </p:nvGrpSpPr>
            <p:grpSpPr bwMode="auto">
              <a:xfrm>
                <a:off x="2263921" y="5219010"/>
                <a:ext cx="223354" cy="535004"/>
                <a:chOff x="1993465" y="3171255"/>
                <a:chExt cx="333375" cy="798513"/>
              </a:xfrm>
            </p:grpSpPr>
            <p:sp>
              <p:nvSpPr>
                <p:cNvPr id="89" name="Line 66"/>
                <p:cNvSpPr>
                  <a:spLocks noChangeAspect="1" noChangeShapeType="1"/>
                </p:cNvSpPr>
                <p:nvPr/>
              </p:nvSpPr>
              <p:spPr bwMode="auto">
                <a:xfrm rot="-5400000">
                  <a:off x="2030771" y="3839593"/>
                  <a:ext cx="258762" cy="158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sm" len="med"/>
                </a:ln>
              </p:spPr>
              <p:txBody>
                <a:bodyPr/>
                <a:lstStyle/>
                <a:p>
                  <a:endParaRPr lang="ja-JP" altLang="en-US" sz="1350"/>
                </a:p>
              </p:txBody>
            </p:sp>
            <p:sp>
              <p:nvSpPr>
                <p:cNvPr id="90" name="Line 27"/>
                <p:cNvSpPr>
                  <a:spLocks noChangeAspect="1" noChangeShapeType="1"/>
                </p:cNvSpPr>
                <p:nvPr/>
              </p:nvSpPr>
              <p:spPr bwMode="auto">
                <a:xfrm rot="-5400000">
                  <a:off x="2030771" y="3300636"/>
                  <a:ext cx="2587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sm" len="med"/>
                </a:ln>
              </p:spPr>
              <p:txBody>
                <a:bodyPr/>
                <a:lstStyle/>
                <a:p>
                  <a:endParaRPr lang="ja-JP" altLang="en-US" sz="1350"/>
                </a:p>
              </p:txBody>
            </p:sp>
            <p:grpSp>
              <p:nvGrpSpPr>
                <p:cNvPr id="91" name="Group 45"/>
                <p:cNvGrpSpPr>
                  <a:grpSpLocks noChangeAspect="1"/>
                </p:cNvGrpSpPr>
                <p:nvPr/>
              </p:nvGrpSpPr>
              <p:grpSpPr bwMode="auto">
                <a:xfrm rot="-5400000">
                  <a:off x="2002196" y="3380011"/>
                  <a:ext cx="315913" cy="333375"/>
                  <a:chOff x="2677" y="1281"/>
                  <a:chExt cx="284" cy="293"/>
                </a:xfrm>
              </p:grpSpPr>
              <p:sp>
                <p:nvSpPr>
                  <p:cNvPr id="92" name="Oval 4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677" y="1281"/>
                    <a:ext cx="284" cy="293"/>
                  </a:xfrm>
                  <a:prstGeom prst="ellipse">
                    <a:avLst/>
                  </a:prstGeom>
                  <a:solidFill>
                    <a:srgbClr val="A1F9FD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ja-JP" altLang="en-US" sz="2100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93" name="AutoShape 47"/>
                  <p:cNvCxnSpPr>
                    <a:cxnSpLocks noChangeAspect="1" noChangeShapeType="1"/>
                  </p:cNvCxnSpPr>
                  <p:nvPr/>
                </p:nvCxnSpPr>
                <p:spPr bwMode="auto">
                  <a:xfrm flipH="1">
                    <a:off x="2767" y="1290"/>
                    <a:ext cx="115" cy="1"/>
                  </a:xfrm>
                  <a:prstGeom prst="curvedConnector5">
                    <a:avLst>
                      <a:gd name="adj1" fmla="val -58264"/>
                      <a:gd name="adj2" fmla="val -38307407"/>
                      <a:gd name="adj3" fmla="val 161736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 type="triangle" w="sm" len="med"/>
                  </a:ln>
                </p:spPr>
              </p:cxnSp>
            </p:grpSp>
          </p:grpSp>
          <p:sp>
            <p:nvSpPr>
              <p:cNvPr id="83" name="Line 27"/>
              <p:cNvSpPr>
                <a:spLocks noChangeAspect="1" noChangeShapeType="1"/>
              </p:cNvSpPr>
              <p:nvPr/>
            </p:nvSpPr>
            <p:spPr bwMode="auto">
              <a:xfrm rot="-5400000">
                <a:off x="2286767" y="4942940"/>
                <a:ext cx="1733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ja-JP" altLang="en-US" sz="1350"/>
              </a:p>
            </p:txBody>
          </p:sp>
          <p:grpSp>
            <p:nvGrpSpPr>
              <p:cNvPr id="84" name="Group 45"/>
              <p:cNvGrpSpPr>
                <a:grpSpLocks noChangeAspect="1"/>
              </p:cNvGrpSpPr>
              <p:nvPr/>
            </p:nvGrpSpPr>
            <p:grpSpPr bwMode="auto">
              <a:xfrm rot="-5400000">
                <a:off x="2267622" y="4996125"/>
                <a:ext cx="211662" cy="223354"/>
                <a:chOff x="2677" y="1281"/>
                <a:chExt cx="284" cy="293"/>
              </a:xfrm>
            </p:grpSpPr>
            <p:sp>
              <p:nvSpPr>
                <p:cNvPr id="87" name="Oval 46"/>
                <p:cNvSpPr>
                  <a:spLocks noChangeAspect="1" noChangeArrowheads="1"/>
                </p:cNvSpPr>
                <p:nvPr/>
              </p:nvSpPr>
              <p:spPr bwMode="auto">
                <a:xfrm>
                  <a:off x="2677" y="1281"/>
                  <a:ext cx="284" cy="293"/>
                </a:xfrm>
                <a:prstGeom prst="ellipse">
                  <a:avLst/>
                </a:prstGeom>
                <a:solidFill>
                  <a:srgbClr val="A1F9F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ja-JP" altLang="en-US" sz="210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88" name="AutoShape 47"/>
                <p:cNvCxnSpPr>
                  <a:cxnSpLocks noChangeAspect="1" noChangeShapeType="1"/>
                </p:cNvCxnSpPr>
                <p:nvPr/>
              </p:nvCxnSpPr>
              <p:spPr bwMode="auto">
                <a:xfrm flipH="1">
                  <a:off x="2767" y="1290"/>
                  <a:ext cx="115" cy="1"/>
                </a:xfrm>
                <a:prstGeom prst="curvedConnector5">
                  <a:avLst>
                    <a:gd name="adj1" fmla="val -58264"/>
                    <a:gd name="adj2" fmla="val -38307407"/>
                    <a:gd name="adj3" fmla="val 161736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sm" len="med"/>
                </a:ln>
              </p:spPr>
            </p:cxnSp>
          </p:grpSp>
          <p:sp>
            <p:nvSpPr>
              <p:cNvPr id="85" name="Oval 29"/>
              <p:cNvSpPr>
                <a:spLocks noChangeArrowheads="1"/>
              </p:cNvSpPr>
              <p:nvPr/>
            </p:nvSpPr>
            <p:spPr bwMode="auto">
              <a:xfrm>
                <a:off x="2335212" y="5751512"/>
                <a:ext cx="82800" cy="82800"/>
              </a:xfrm>
              <a:prstGeom prst="ellipse">
                <a:avLst/>
              </a:prstGeom>
              <a:solidFill>
                <a:srgbClr val="A1F9F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ja-JP" altLang="en-US" sz="21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86" name="Oval 29"/>
              <p:cNvSpPr>
                <a:spLocks noChangeArrowheads="1"/>
              </p:cNvSpPr>
              <p:nvPr/>
            </p:nvSpPr>
            <p:spPr bwMode="auto">
              <a:xfrm>
                <a:off x="2330450" y="4789487"/>
                <a:ext cx="82800" cy="82800"/>
              </a:xfrm>
              <a:prstGeom prst="ellipse">
                <a:avLst/>
              </a:prstGeom>
              <a:solidFill>
                <a:srgbClr val="A1F9F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ja-JP" altLang="en-US" sz="210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7" name="グループ化 92"/>
            <p:cNvGrpSpPr>
              <a:grpSpLocks/>
            </p:cNvGrpSpPr>
            <p:nvPr/>
          </p:nvGrpSpPr>
          <p:grpSpPr bwMode="auto">
            <a:xfrm rot="5400000">
              <a:off x="5571370" y="1301354"/>
              <a:ext cx="202883" cy="1124427"/>
              <a:chOff x="2040687" y="3341107"/>
              <a:chExt cx="224363" cy="1249516"/>
            </a:xfrm>
          </p:grpSpPr>
          <p:grpSp>
            <p:nvGrpSpPr>
              <p:cNvPr id="68" name="グループ化 23"/>
              <p:cNvGrpSpPr>
                <a:grpSpLocks noChangeAspect="1"/>
              </p:cNvGrpSpPr>
              <p:nvPr/>
            </p:nvGrpSpPr>
            <p:grpSpPr bwMode="auto">
              <a:xfrm>
                <a:off x="2040687" y="4055619"/>
                <a:ext cx="223354" cy="535004"/>
                <a:chOff x="1993465" y="3171255"/>
                <a:chExt cx="333375" cy="798513"/>
              </a:xfrm>
            </p:grpSpPr>
            <p:sp>
              <p:nvSpPr>
                <p:cNvPr id="77" name="Line 66"/>
                <p:cNvSpPr>
                  <a:spLocks noChangeAspect="1" noChangeShapeType="1"/>
                </p:cNvSpPr>
                <p:nvPr/>
              </p:nvSpPr>
              <p:spPr bwMode="auto">
                <a:xfrm rot="-5400000">
                  <a:off x="2030771" y="3839593"/>
                  <a:ext cx="258762" cy="158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sm" len="med"/>
                </a:ln>
              </p:spPr>
              <p:txBody>
                <a:bodyPr/>
                <a:lstStyle/>
                <a:p>
                  <a:endParaRPr lang="ja-JP" altLang="en-US" sz="1350"/>
                </a:p>
              </p:txBody>
            </p:sp>
            <p:sp>
              <p:nvSpPr>
                <p:cNvPr id="78" name="Line 27"/>
                <p:cNvSpPr>
                  <a:spLocks noChangeAspect="1" noChangeShapeType="1"/>
                </p:cNvSpPr>
                <p:nvPr/>
              </p:nvSpPr>
              <p:spPr bwMode="auto">
                <a:xfrm rot="-5400000">
                  <a:off x="2030771" y="3300636"/>
                  <a:ext cx="2587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sm" len="med"/>
                </a:ln>
              </p:spPr>
              <p:txBody>
                <a:bodyPr/>
                <a:lstStyle/>
                <a:p>
                  <a:endParaRPr lang="ja-JP" altLang="en-US" sz="1350"/>
                </a:p>
              </p:txBody>
            </p:sp>
            <p:grpSp>
              <p:nvGrpSpPr>
                <p:cNvPr id="79" name="Group 45"/>
                <p:cNvGrpSpPr>
                  <a:grpSpLocks noChangeAspect="1"/>
                </p:cNvGrpSpPr>
                <p:nvPr/>
              </p:nvGrpSpPr>
              <p:grpSpPr bwMode="auto">
                <a:xfrm rot="-5400000">
                  <a:off x="2002196" y="3380011"/>
                  <a:ext cx="315913" cy="333375"/>
                  <a:chOff x="2677" y="1281"/>
                  <a:chExt cx="284" cy="293"/>
                </a:xfrm>
              </p:grpSpPr>
              <p:sp>
                <p:nvSpPr>
                  <p:cNvPr id="80" name="Oval 4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677" y="1281"/>
                    <a:ext cx="284" cy="293"/>
                  </a:xfrm>
                  <a:prstGeom prst="ellipse">
                    <a:avLst/>
                  </a:prstGeom>
                  <a:solidFill>
                    <a:srgbClr val="A1F9FD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ja-JP" altLang="en-US" sz="2100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81" name="AutoShape 47"/>
                  <p:cNvCxnSpPr>
                    <a:cxnSpLocks noChangeAspect="1" noChangeShapeType="1"/>
                  </p:cNvCxnSpPr>
                  <p:nvPr/>
                </p:nvCxnSpPr>
                <p:spPr bwMode="auto">
                  <a:xfrm flipH="1">
                    <a:off x="2767" y="1290"/>
                    <a:ext cx="115" cy="1"/>
                  </a:xfrm>
                  <a:prstGeom prst="curvedConnector5">
                    <a:avLst>
                      <a:gd name="adj1" fmla="val -58264"/>
                      <a:gd name="adj2" fmla="val -38307407"/>
                      <a:gd name="adj3" fmla="val 161736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 type="triangle" w="sm" len="med"/>
                  </a:ln>
                </p:spPr>
              </p:cxnSp>
            </p:grpSp>
          </p:grpSp>
          <p:sp>
            <p:nvSpPr>
              <p:cNvPr id="69" name="Line 27"/>
              <p:cNvSpPr>
                <a:spLocks noChangeAspect="1" noChangeShapeType="1"/>
              </p:cNvSpPr>
              <p:nvPr/>
            </p:nvSpPr>
            <p:spPr bwMode="auto">
              <a:xfrm rot="-5400000">
                <a:off x="2066685" y="3789743"/>
                <a:ext cx="1733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ja-JP" altLang="en-US" sz="1350"/>
              </a:p>
            </p:txBody>
          </p:sp>
          <p:grpSp>
            <p:nvGrpSpPr>
              <p:cNvPr id="70" name="Group 45"/>
              <p:cNvGrpSpPr>
                <a:grpSpLocks noChangeAspect="1"/>
              </p:cNvGrpSpPr>
              <p:nvPr/>
            </p:nvGrpSpPr>
            <p:grpSpPr bwMode="auto">
              <a:xfrm rot="-5400000">
                <a:off x="2047540" y="3842928"/>
                <a:ext cx="211662" cy="223354"/>
                <a:chOff x="2677" y="1281"/>
                <a:chExt cx="284" cy="293"/>
              </a:xfrm>
            </p:grpSpPr>
            <p:sp>
              <p:nvSpPr>
                <p:cNvPr id="75" name="Oval 46"/>
                <p:cNvSpPr>
                  <a:spLocks noChangeAspect="1" noChangeArrowheads="1"/>
                </p:cNvSpPr>
                <p:nvPr/>
              </p:nvSpPr>
              <p:spPr bwMode="auto">
                <a:xfrm>
                  <a:off x="2677" y="1281"/>
                  <a:ext cx="284" cy="293"/>
                </a:xfrm>
                <a:prstGeom prst="ellipse">
                  <a:avLst/>
                </a:prstGeom>
                <a:solidFill>
                  <a:srgbClr val="A1F9F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ja-JP" altLang="en-US" sz="210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76" name="AutoShape 47"/>
                <p:cNvCxnSpPr>
                  <a:cxnSpLocks noChangeAspect="1" noChangeShapeType="1"/>
                </p:cNvCxnSpPr>
                <p:nvPr/>
              </p:nvCxnSpPr>
              <p:spPr bwMode="auto">
                <a:xfrm flipH="1">
                  <a:off x="2767" y="1290"/>
                  <a:ext cx="115" cy="1"/>
                </a:xfrm>
                <a:prstGeom prst="curvedConnector5">
                  <a:avLst>
                    <a:gd name="adj1" fmla="val -58264"/>
                    <a:gd name="adj2" fmla="val -38307407"/>
                    <a:gd name="adj3" fmla="val 161736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sm" len="med"/>
                </a:ln>
              </p:spPr>
            </p:cxnSp>
          </p:grpSp>
          <p:sp>
            <p:nvSpPr>
              <p:cNvPr id="71" name="Line 27"/>
              <p:cNvSpPr>
                <a:spLocks noChangeAspect="1" noChangeShapeType="1"/>
              </p:cNvSpPr>
              <p:nvPr/>
            </p:nvSpPr>
            <p:spPr bwMode="auto">
              <a:xfrm rot="-5400000">
                <a:off x="2066687" y="3427793"/>
                <a:ext cx="1733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ja-JP" altLang="en-US" sz="1350"/>
              </a:p>
            </p:txBody>
          </p:sp>
          <p:grpSp>
            <p:nvGrpSpPr>
              <p:cNvPr id="72" name="Group 45"/>
              <p:cNvGrpSpPr>
                <a:grpSpLocks noChangeAspect="1"/>
              </p:cNvGrpSpPr>
              <p:nvPr/>
            </p:nvGrpSpPr>
            <p:grpSpPr bwMode="auto">
              <a:xfrm rot="-5400000">
                <a:off x="2047542" y="3480978"/>
                <a:ext cx="211662" cy="223354"/>
                <a:chOff x="2677" y="1281"/>
                <a:chExt cx="284" cy="293"/>
              </a:xfrm>
            </p:grpSpPr>
            <p:sp>
              <p:nvSpPr>
                <p:cNvPr id="73" name="Oval 46"/>
                <p:cNvSpPr>
                  <a:spLocks noChangeAspect="1" noChangeArrowheads="1"/>
                </p:cNvSpPr>
                <p:nvPr/>
              </p:nvSpPr>
              <p:spPr bwMode="auto">
                <a:xfrm>
                  <a:off x="2677" y="1281"/>
                  <a:ext cx="284" cy="293"/>
                </a:xfrm>
                <a:prstGeom prst="ellipse">
                  <a:avLst/>
                </a:prstGeom>
                <a:solidFill>
                  <a:srgbClr val="A1F9F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ja-JP" altLang="en-US" sz="210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74" name="AutoShape 47"/>
                <p:cNvCxnSpPr>
                  <a:cxnSpLocks noChangeAspect="1" noChangeShapeType="1"/>
                </p:cNvCxnSpPr>
                <p:nvPr/>
              </p:nvCxnSpPr>
              <p:spPr bwMode="auto">
                <a:xfrm flipH="1">
                  <a:off x="2767" y="1290"/>
                  <a:ext cx="115" cy="1"/>
                </a:xfrm>
                <a:prstGeom prst="curvedConnector5">
                  <a:avLst>
                    <a:gd name="adj1" fmla="val -58264"/>
                    <a:gd name="adj2" fmla="val -38307407"/>
                    <a:gd name="adj3" fmla="val 161736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sm" len="med"/>
                </a:ln>
              </p:spPr>
            </p:cxnSp>
          </p:grpSp>
        </p:grpSp>
        <p:sp>
          <p:nvSpPr>
            <p:cNvPr id="8" name="Oval 29"/>
            <p:cNvSpPr>
              <a:spLocks noChangeArrowheads="1"/>
            </p:cNvSpPr>
            <p:nvPr/>
          </p:nvSpPr>
          <p:spPr bwMode="auto">
            <a:xfrm rot="5400000">
              <a:off x="5032017" y="1826421"/>
              <a:ext cx="74295" cy="74295"/>
            </a:xfrm>
            <a:prstGeom prst="ellipse">
              <a:avLst/>
            </a:prstGeom>
            <a:solidFill>
              <a:srgbClr val="A1F9F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ja-JP" altLang="en-US" sz="2100">
                <a:solidFill>
                  <a:srgbClr val="000000"/>
                </a:solidFill>
                <a:latin typeface="Arial" charset="0"/>
              </a:endParaRPr>
            </a:p>
          </p:txBody>
        </p:sp>
        <p:grpSp>
          <p:nvGrpSpPr>
            <p:cNvPr id="9" name="グループ化 79"/>
            <p:cNvGrpSpPr>
              <a:grpSpLocks/>
            </p:cNvGrpSpPr>
            <p:nvPr/>
          </p:nvGrpSpPr>
          <p:grpSpPr bwMode="auto">
            <a:xfrm rot="5400000">
              <a:off x="6605071" y="1396366"/>
              <a:ext cx="202883" cy="940118"/>
              <a:chOff x="2261776" y="4789487"/>
              <a:chExt cx="225499" cy="1044825"/>
            </a:xfrm>
          </p:grpSpPr>
          <p:grpSp>
            <p:nvGrpSpPr>
              <p:cNvPr id="56" name="グループ化 80"/>
              <p:cNvGrpSpPr>
                <a:grpSpLocks noChangeAspect="1"/>
              </p:cNvGrpSpPr>
              <p:nvPr/>
            </p:nvGrpSpPr>
            <p:grpSpPr bwMode="auto">
              <a:xfrm>
                <a:off x="2263598" y="5219014"/>
                <a:ext cx="223300" cy="535005"/>
                <a:chOff x="1993465" y="3171255"/>
                <a:chExt cx="333375" cy="798513"/>
              </a:xfrm>
            </p:grpSpPr>
            <p:sp>
              <p:nvSpPr>
                <p:cNvPr id="63" name="Line 66"/>
                <p:cNvSpPr>
                  <a:spLocks noChangeAspect="1" noChangeShapeType="1"/>
                </p:cNvSpPr>
                <p:nvPr/>
              </p:nvSpPr>
              <p:spPr bwMode="auto">
                <a:xfrm rot="-5400000">
                  <a:off x="2030771" y="3839593"/>
                  <a:ext cx="258762" cy="158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sm" len="med"/>
                </a:ln>
              </p:spPr>
              <p:txBody>
                <a:bodyPr/>
                <a:lstStyle/>
                <a:p>
                  <a:endParaRPr lang="ja-JP" altLang="en-US" sz="1350"/>
                </a:p>
              </p:txBody>
            </p:sp>
            <p:sp>
              <p:nvSpPr>
                <p:cNvPr id="64" name="Line 27"/>
                <p:cNvSpPr>
                  <a:spLocks noChangeAspect="1" noChangeShapeType="1"/>
                </p:cNvSpPr>
                <p:nvPr/>
              </p:nvSpPr>
              <p:spPr bwMode="auto">
                <a:xfrm rot="-5400000">
                  <a:off x="2030771" y="3300636"/>
                  <a:ext cx="2587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sm" len="med"/>
                </a:ln>
              </p:spPr>
              <p:txBody>
                <a:bodyPr/>
                <a:lstStyle/>
                <a:p>
                  <a:endParaRPr lang="ja-JP" altLang="en-US" sz="1350"/>
                </a:p>
              </p:txBody>
            </p:sp>
            <p:grpSp>
              <p:nvGrpSpPr>
                <p:cNvPr id="65" name="Group 45"/>
                <p:cNvGrpSpPr>
                  <a:grpSpLocks noChangeAspect="1"/>
                </p:cNvGrpSpPr>
                <p:nvPr/>
              </p:nvGrpSpPr>
              <p:grpSpPr bwMode="auto">
                <a:xfrm rot="-5400000">
                  <a:off x="2002196" y="3380011"/>
                  <a:ext cx="315913" cy="333375"/>
                  <a:chOff x="2677" y="1281"/>
                  <a:chExt cx="284" cy="293"/>
                </a:xfrm>
              </p:grpSpPr>
              <p:sp>
                <p:nvSpPr>
                  <p:cNvPr id="66" name="Oval 4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677" y="1281"/>
                    <a:ext cx="284" cy="293"/>
                  </a:xfrm>
                  <a:prstGeom prst="ellipse">
                    <a:avLst/>
                  </a:prstGeom>
                  <a:solidFill>
                    <a:srgbClr val="A1F9FD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ja-JP" altLang="en-US" sz="2100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67" name="AutoShape 47"/>
                  <p:cNvCxnSpPr>
                    <a:cxnSpLocks noChangeAspect="1" noChangeShapeType="1"/>
                  </p:cNvCxnSpPr>
                  <p:nvPr/>
                </p:nvCxnSpPr>
                <p:spPr bwMode="auto">
                  <a:xfrm flipH="1">
                    <a:off x="2767" y="1290"/>
                    <a:ext cx="115" cy="1"/>
                  </a:xfrm>
                  <a:prstGeom prst="curvedConnector5">
                    <a:avLst>
                      <a:gd name="adj1" fmla="val -58264"/>
                      <a:gd name="adj2" fmla="val -38307407"/>
                      <a:gd name="adj3" fmla="val 161736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 type="triangle" w="sm" len="med"/>
                  </a:ln>
                </p:spPr>
              </p:cxnSp>
            </p:grpSp>
          </p:grpSp>
          <p:sp>
            <p:nvSpPr>
              <p:cNvPr id="57" name="Line 27"/>
              <p:cNvSpPr>
                <a:spLocks noChangeAspect="1" noChangeShapeType="1"/>
              </p:cNvSpPr>
              <p:nvPr/>
            </p:nvSpPr>
            <p:spPr bwMode="auto">
              <a:xfrm rot="-5400000">
                <a:off x="2286767" y="4942940"/>
                <a:ext cx="1733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ja-JP" altLang="en-US" sz="1350"/>
              </a:p>
            </p:txBody>
          </p:sp>
          <p:grpSp>
            <p:nvGrpSpPr>
              <p:cNvPr id="58" name="Group 45"/>
              <p:cNvGrpSpPr>
                <a:grpSpLocks noChangeAspect="1"/>
              </p:cNvGrpSpPr>
              <p:nvPr/>
            </p:nvGrpSpPr>
            <p:grpSpPr bwMode="auto">
              <a:xfrm rot="-5400000">
                <a:off x="2267622" y="4996125"/>
                <a:ext cx="211662" cy="223354"/>
                <a:chOff x="2677" y="1281"/>
                <a:chExt cx="284" cy="293"/>
              </a:xfrm>
            </p:grpSpPr>
            <p:sp>
              <p:nvSpPr>
                <p:cNvPr id="61" name="Oval 46"/>
                <p:cNvSpPr>
                  <a:spLocks noChangeAspect="1" noChangeArrowheads="1"/>
                </p:cNvSpPr>
                <p:nvPr/>
              </p:nvSpPr>
              <p:spPr bwMode="auto">
                <a:xfrm>
                  <a:off x="2677" y="1281"/>
                  <a:ext cx="284" cy="293"/>
                </a:xfrm>
                <a:prstGeom prst="ellipse">
                  <a:avLst/>
                </a:prstGeom>
                <a:solidFill>
                  <a:srgbClr val="A1F9F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ja-JP" altLang="en-US" sz="210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62" name="AutoShape 47"/>
                <p:cNvCxnSpPr>
                  <a:cxnSpLocks noChangeAspect="1" noChangeShapeType="1"/>
                </p:cNvCxnSpPr>
                <p:nvPr/>
              </p:nvCxnSpPr>
              <p:spPr bwMode="auto">
                <a:xfrm flipH="1">
                  <a:off x="2767" y="1290"/>
                  <a:ext cx="115" cy="1"/>
                </a:xfrm>
                <a:prstGeom prst="curvedConnector5">
                  <a:avLst>
                    <a:gd name="adj1" fmla="val -58264"/>
                    <a:gd name="adj2" fmla="val -38307407"/>
                    <a:gd name="adj3" fmla="val 161736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sm" len="med"/>
                </a:ln>
              </p:spPr>
            </p:cxnSp>
          </p:grpSp>
          <p:sp>
            <p:nvSpPr>
              <p:cNvPr id="59" name="Oval 29"/>
              <p:cNvSpPr>
                <a:spLocks noChangeArrowheads="1"/>
              </p:cNvSpPr>
              <p:nvPr/>
            </p:nvSpPr>
            <p:spPr bwMode="auto">
              <a:xfrm>
                <a:off x="2335212" y="5751512"/>
                <a:ext cx="82800" cy="82800"/>
              </a:xfrm>
              <a:prstGeom prst="ellipse">
                <a:avLst/>
              </a:prstGeom>
              <a:solidFill>
                <a:srgbClr val="A1F9F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ja-JP" altLang="en-US" sz="21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60" name="Oval 29"/>
              <p:cNvSpPr>
                <a:spLocks noChangeArrowheads="1"/>
              </p:cNvSpPr>
              <p:nvPr/>
            </p:nvSpPr>
            <p:spPr bwMode="auto">
              <a:xfrm>
                <a:off x="2330450" y="4789487"/>
                <a:ext cx="82800" cy="82800"/>
              </a:xfrm>
              <a:prstGeom prst="ellipse">
                <a:avLst/>
              </a:prstGeom>
              <a:solidFill>
                <a:srgbClr val="A1F9F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ja-JP" altLang="en-US" sz="210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0" name="グループ化 93"/>
            <p:cNvGrpSpPr>
              <a:grpSpLocks/>
            </p:cNvGrpSpPr>
            <p:nvPr/>
          </p:nvGrpSpPr>
          <p:grpSpPr bwMode="auto">
            <a:xfrm rot="5400000">
              <a:off x="4375506" y="1301355"/>
              <a:ext cx="202883" cy="1124426"/>
              <a:chOff x="2040687" y="3341107"/>
              <a:chExt cx="224363" cy="1249516"/>
            </a:xfrm>
          </p:grpSpPr>
          <p:grpSp>
            <p:nvGrpSpPr>
              <p:cNvPr id="42" name="グループ化 94"/>
              <p:cNvGrpSpPr>
                <a:grpSpLocks noChangeAspect="1"/>
              </p:cNvGrpSpPr>
              <p:nvPr/>
            </p:nvGrpSpPr>
            <p:grpSpPr bwMode="auto">
              <a:xfrm>
                <a:off x="2040364" y="4055623"/>
                <a:ext cx="223300" cy="535005"/>
                <a:chOff x="1993465" y="3171255"/>
                <a:chExt cx="333375" cy="798513"/>
              </a:xfrm>
            </p:grpSpPr>
            <p:sp>
              <p:nvSpPr>
                <p:cNvPr id="51" name="Line 66"/>
                <p:cNvSpPr>
                  <a:spLocks noChangeAspect="1" noChangeShapeType="1"/>
                </p:cNvSpPr>
                <p:nvPr/>
              </p:nvSpPr>
              <p:spPr bwMode="auto">
                <a:xfrm rot="-5400000">
                  <a:off x="2030771" y="3839593"/>
                  <a:ext cx="258762" cy="158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sm" len="med"/>
                </a:ln>
              </p:spPr>
              <p:txBody>
                <a:bodyPr/>
                <a:lstStyle/>
                <a:p>
                  <a:endParaRPr lang="ja-JP" altLang="en-US" sz="1350"/>
                </a:p>
              </p:txBody>
            </p:sp>
            <p:sp>
              <p:nvSpPr>
                <p:cNvPr id="52" name="Line 27"/>
                <p:cNvSpPr>
                  <a:spLocks noChangeAspect="1" noChangeShapeType="1"/>
                </p:cNvSpPr>
                <p:nvPr/>
              </p:nvSpPr>
              <p:spPr bwMode="auto">
                <a:xfrm rot="-5400000">
                  <a:off x="2030771" y="3300636"/>
                  <a:ext cx="25876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sm" len="med"/>
                </a:ln>
              </p:spPr>
              <p:txBody>
                <a:bodyPr/>
                <a:lstStyle/>
                <a:p>
                  <a:endParaRPr lang="ja-JP" altLang="en-US" sz="1350"/>
                </a:p>
              </p:txBody>
            </p:sp>
            <p:grpSp>
              <p:nvGrpSpPr>
                <p:cNvPr id="53" name="Group 45"/>
                <p:cNvGrpSpPr>
                  <a:grpSpLocks noChangeAspect="1"/>
                </p:cNvGrpSpPr>
                <p:nvPr/>
              </p:nvGrpSpPr>
              <p:grpSpPr bwMode="auto">
                <a:xfrm rot="-5400000">
                  <a:off x="2002196" y="3380011"/>
                  <a:ext cx="315913" cy="333375"/>
                  <a:chOff x="2677" y="1281"/>
                  <a:chExt cx="284" cy="293"/>
                </a:xfrm>
              </p:grpSpPr>
              <p:sp>
                <p:nvSpPr>
                  <p:cNvPr id="54" name="Oval 46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677" y="1281"/>
                    <a:ext cx="284" cy="293"/>
                  </a:xfrm>
                  <a:prstGeom prst="ellipse">
                    <a:avLst/>
                  </a:prstGeom>
                  <a:solidFill>
                    <a:srgbClr val="A1F9FD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ja-JP" altLang="en-US" sz="2100">
                      <a:solidFill>
                        <a:srgbClr val="000000"/>
                      </a:solidFill>
                      <a:latin typeface="Arial" charset="0"/>
                    </a:endParaRPr>
                  </a:p>
                </p:txBody>
              </p:sp>
              <p:cxnSp>
                <p:nvCxnSpPr>
                  <p:cNvPr id="55" name="AutoShape 47"/>
                  <p:cNvCxnSpPr>
                    <a:cxnSpLocks noChangeAspect="1" noChangeShapeType="1"/>
                  </p:cNvCxnSpPr>
                  <p:nvPr/>
                </p:nvCxnSpPr>
                <p:spPr bwMode="auto">
                  <a:xfrm flipH="1">
                    <a:off x="2767" y="1290"/>
                    <a:ext cx="115" cy="1"/>
                  </a:xfrm>
                  <a:prstGeom prst="curvedConnector5">
                    <a:avLst>
                      <a:gd name="adj1" fmla="val -58264"/>
                      <a:gd name="adj2" fmla="val -38307407"/>
                      <a:gd name="adj3" fmla="val 161736"/>
                    </a:avLst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 type="triangle" w="sm" len="med"/>
                  </a:ln>
                </p:spPr>
              </p:cxnSp>
            </p:grpSp>
          </p:grpSp>
          <p:sp>
            <p:nvSpPr>
              <p:cNvPr id="43" name="Line 27"/>
              <p:cNvSpPr>
                <a:spLocks noChangeAspect="1" noChangeShapeType="1"/>
              </p:cNvSpPr>
              <p:nvPr/>
            </p:nvSpPr>
            <p:spPr bwMode="auto">
              <a:xfrm rot="-5400000">
                <a:off x="2066685" y="3789743"/>
                <a:ext cx="1733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ja-JP" altLang="en-US" sz="1350"/>
              </a:p>
            </p:txBody>
          </p:sp>
          <p:grpSp>
            <p:nvGrpSpPr>
              <p:cNvPr id="44" name="Group 45"/>
              <p:cNvGrpSpPr>
                <a:grpSpLocks noChangeAspect="1"/>
              </p:cNvGrpSpPr>
              <p:nvPr/>
            </p:nvGrpSpPr>
            <p:grpSpPr bwMode="auto">
              <a:xfrm rot="-5400000">
                <a:off x="2047540" y="3842928"/>
                <a:ext cx="211662" cy="223354"/>
                <a:chOff x="2677" y="1281"/>
                <a:chExt cx="284" cy="293"/>
              </a:xfrm>
            </p:grpSpPr>
            <p:sp>
              <p:nvSpPr>
                <p:cNvPr id="49" name="Oval 46"/>
                <p:cNvSpPr>
                  <a:spLocks noChangeAspect="1" noChangeArrowheads="1"/>
                </p:cNvSpPr>
                <p:nvPr/>
              </p:nvSpPr>
              <p:spPr bwMode="auto">
                <a:xfrm>
                  <a:off x="2677" y="1281"/>
                  <a:ext cx="284" cy="293"/>
                </a:xfrm>
                <a:prstGeom prst="ellipse">
                  <a:avLst/>
                </a:prstGeom>
                <a:solidFill>
                  <a:srgbClr val="A1F9F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ja-JP" altLang="en-US" sz="210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50" name="AutoShape 47"/>
                <p:cNvCxnSpPr>
                  <a:cxnSpLocks noChangeAspect="1" noChangeShapeType="1"/>
                </p:cNvCxnSpPr>
                <p:nvPr/>
              </p:nvCxnSpPr>
              <p:spPr bwMode="auto">
                <a:xfrm flipH="1">
                  <a:off x="2767" y="1290"/>
                  <a:ext cx="115" cy="1"/>
                </a:xfrm>
                <a:prstGeom prst="curvedConnector5">
                  <a:avLst>
                    <a:gd name="adj1" fmla="val -58264"/>
                    <a:gd name="adj2" fmla="val -38307407"/>
                    <a:gd name="adj3" fmla="val 161736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sm" len="med"/>
                </a:ln>
              </p:spPr>
            </p:cxnSp>
          </p:grpSp>
          <p:sp>
            <p:nvSpPr>
              <p:cNvPr id="45" name="Line 27"/>
              <p:cNvSpPr>
                <a:spLocks noChangeAspect="1" noChangeShapeType="1"/>
              </p:cNvSpPr>
              <p:nvPr/>
            </p:nvSpPr>
            <p:spPr bwMode="auto">
              <a:xfrm rot="-5400000">
                <a:off x="2066687" y="3427793"/>
                <a:ext cx="173371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endParaRPr lang="ja-JP" altLang="en-US" sz="1350"/>
              </a:p>
            </p:txBody>
          </p:sp>
          <p:grpSp>
            <p:nvGrpSpPr>
              <p:cNvPr id="46" name="Group 45"/>
              <p:cNvGrpSpPr>
                <a:grpSpLocks noChangeAspect="1"/>
              </p:cNvGrpSpPr>
              <p:nvPr/>
            </p:nvGrpSpPr>
            <p:grpSpPr bwMode="auto">
              <a:xfrm rot="-5400000">
                <a:off x="2047542" y="3480978"/>
                <a:ext cx="211662" cy="223354"/>
                <a:chOff x="2677" y="1281"/>
                <a:chExt cx="284" cy="293"/>
              </a:xfrm>
            </p:grpSpPr>
            <p:sp>
              <p:nvSpPr>
                <p:cNvPr id="47" name="Oval 46"/>
                <p:cNvSpPr>
                  <a:spLocks noChangeAspect="1" noChangeArrowheads="1"/>
                </p:cNvSpPr>
                <p:nvPr/>
              </p:nvSpPr>
              <p:spPr bwMode="auto">
                <a:xfrm>
                  <a:off x="2677" y="1281"/>
                  <a:ext cx="284" cy="293"/>
                </a:xfrm>
                <a:prstGeom prst="ellipse">
                  <a:avLst/>
                </a:prstGeom>
                <a:solidFill>
                  <a:srgbClr val="A1F9F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ja-JP" altLang="en-US" sz="210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cxnSp>
              <p:nvCxnSpPr>
                <p:cNvPr id="48" name="AutoShape 47"/>
                <p:cNvCxnSpPr>
                  <a:cxnSpLocks noChangeAspect="1" noChangeShapeType="1"/>
                </p:cNvCxnSpPr>
                <p:nvPr/>
              </p:nvCxnSpPr>
              <p:spPr bwMode="auto">
                <a:xfrm flipH="1">
                  <a:off x="2767" y="1290"/>
                  <a:ext cx="115" cy="1"/>
                </a:xfrm>
                <a:prstGeom prst="curvedConnector5">
                  <a:avLst>
                    <a:gd name="adj1" fmla="val -58264"/>
                    <a:gd name="adj2" fmla="val -38307407"/>
                    <a:gd name="adj3" fmla="val 161736"/>
                  </a:avLst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sm" len="med"/>
                </a:ln>
              </p:spPr>
            </p:cxnSp>
          </p:grpSp>
        </p:grpSp>
        <p:cxnSp>
          <p:nvCxnSpPr>
            <p:cNvPr id="11" name="直線コネクタ 110"/>
            <p:cNvCxnSpPr/>
            <p:nvPr/>
          </p:nvCxnSpPr>
          <p:spPr>
            <a:xfrm rot="5400000">
              <a:off x="2882462" y="2175750"/>
              <a:ext cx="631508" cy="215742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1"/>
            <p:cNvCxnSpPr/>
            <p:nvPr/>
          </p:nvCxnSpPr>
          <p:spPr>
            <a:xfrm rot="5400000" flipV="1">
              <a:off x="3019622" y="2254331"/>
              <a:ext cx="614363" cy="4143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15"/>
            <p:cNvCxnSpPr/>
            <p:nvPr/>
          </p:nvCxnSpPr>
          <p:spPr>
            <a:xfrm rot="5400000">
              <a:off x="3179642" y="2132888"/>
              <a:ext cx="621507" cy="28575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16"/>
            <p:cNvCxnSpPr/>
            <p:nvPr/>
          </p:nvCxnSpPr>
          <p:spPr>
            <a:xfrm rot="5400000">
              <a:off x="3288942" y="2267904"/>
              <a:ext cx="647225" cy="4143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22"/>
            <p:cNvCxnSpPr/>
            <p:nvPr/>
          </p:nvCxnSpPr>
          <p:spPr>
            <a:xfrm rot="5400000">
              <a:off x="3553975" y="1997156"/>
              <a:ext cx="648653" cy="581502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23"/>
            <p:cNvCxnSpPr/>
            <p:nvPr/>
          </p:nvCxnSpPr>
          <p:spPr>
            <a:xfrm rot="5400000">
              <a:off x="3718995" y="2162178"/>
              <a:ext cx="648653" cy="25146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35"/>
            <p:cNvCxnSpPr/>
            <p:nvPr/>
          </p:nvCxnSpPr>
          <p:spPr>
            <a:xfrm rot="5400000">
              <a:off x="3878302" y="2008585"/>
              <a:ext cx="651510" cy="564357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36"/>
            <p:cNvCxnSpPr/>
            <p:nvPr/>
          </p:nvCxnSpPr>
          <p:spPr>
            <a:xfrm rot="5400000">
              <a:off x="4118331" y="2235758"/>
              <a:ext cx="638652" cy="97155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41"/>
            <p:cNvCxnSpPr/>
            <p:nvPr/>
          </p:nvCxnSpPr>
          <p:spPr>
            <a:xfrm rot="5400000">
              <a:off x="4281208" y="2072880"/>
              <a:ext cx="638652" cy="42291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42"/>
            <p:cNvCxnSpPr/>
            <p:nvPr/>
          </p:nvCxnSpPr>
          <p:spPr>
            <a:xfrm rot="5400000">
              <a:off x="4450515" y="2246473"/>
              <a:ext cx="642938" cy="8001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147"/>
            <p:cNvCxnSpPr/>
            <p:nvPr/>
          </p:nvCxnSpPr>
          <p:spPr>
            <a:xfrm rot="5400000">
              <a:off x="4719835" y="1971439"/>
              <a:ext cx="652939" cy="63722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148"/>
            <p:cNvCxnSpPr/>
            <p:nvPr/>
          </p:nvCxnSpPr>
          <p:spPr>
            <a:xfrm rot="5400000">
              <a:off x="4953436" y="2196467"/>
              <a:ext cx="644366" cy="17859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153"/>
            <p:cNvCxnSpPr/>
            <p:nvPr/>
          </p:nvCxnSpPr>
          <p:spPr>
            <a:xfrm rot="5400000">
              <a:off x="5117028" y="2042876"/>
              <a:ext cx="642938" cy="487203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154"/>
            <p:cNvCxnSpPr/>
            <p:nvPr/>
          </p:nvCxnSpPr>
          <p:spPr>
            <a:xfrm rot="5400000">
              <a:off x="5267760" y="2192181"/>
              <a:ext cx="641510" cy="187166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158"/>
            <p:cNvCxnSpPr/>
            <p:nvPr/>
          </p:nvCxnSpPr>
          <p:spPr>
            <a:xfrm rot="5400000">
              <a:off x="5429923" y="2034304"/>
              <a:ext cx="647225" cy="508635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159"/>
            <p:cNvCxnSpPr/>
            <p:nvPr/>
          </p:nvCxnSpPr>
          <p:spPr>
            <a:xfrm rot="5400000">
              <a:off x="5648522" y="2261475"/>
              <a:ext cx="655797" cy="62865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164"/>
            <p:cNvCxnSpPr/>
            <p:nvPr/>
          </p:nvCxnSpPr>
          <p:spPr>
            <a:xfrm rot="5400000">
              <a:off x="5925700" y="1987155"/>
              <a:ext cx="657225" cy="618649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165"/>
            <p:cNvCxnSpPr/>
            <p:nvPr/>
          </p:nvCxnSpPr>
          <p:spPr>
            <a:xfrm rot="5400000" flipV="1">
              <a:off x="6249312" y="2282192"/>
              <a:ext cx="640080" cy="1143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170"/>
            <p:cNvCxnSpPr/>
            <p:nvPr/>
          </p:nvCxnSpPr>
          <p:spPr>
            <a:xfrm rot="5400000">
              <a:off x="6411474" y="2124315"/>
              <a:ext cx="638652" cy="32004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171"/>
            <p:cNvCxnSpPr/>
            <p:nvPr/>
          </p:nvCxnSpPr>
          <p:spPr>
            <a:xfrm rot="5400000" flipV="1">
              <a:off x="6765804" y="2090025"/>
              <a:ext cx="632937" cy="382905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テキスト ボックス 179"/>
            <p:cNvSpPr txBox="1">
              <a:spLocks noChangeArrowheads="1"/>
            </p:cNvSpPr>
            <p:nvPr/>
          </p:nvSpPr>
          <p:spPr bwMode="auto">
            <a:xfrm rot="5400000">
              <a:off x="2487566" y="2437741"/>
              <a:ext cx="361172" cy="370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ja-JP" sz="1350">
                  <a:solidFill>
                    <a:srgbClr val="000000"/>
                  </a:solidFill>
                  <a:latin typeface="Arial" charset="0"/>
                </a:rPr>
                <a:t>0</a:t>
              </a:r>
              <a:endParaRPr lang="ja-JP" altLang="en-US" sz="135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2" name="テキスト ボックス 180"/>
            <p:cNvSpPr txBox="1">
              <a:spLocks noChangeArrowheads="1"/>
            </p:cNvSpPr>
            <p:nvPr/>
          </p:nvSpPr>
          <p:spPr bwMode="auto">
            <a:xfrm rot="5400000">
              <a:off x="2487566" y="2680630"/>
              <a:ext cx="361172" cy="370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ja-JP" sz="1350">
                  <a:solidFill>
                    <a:srgbClr val="000000"/>
                  </a:solidFill>
                  <a:latin typeface="Arial" charset="0"/>
                </a:rPr>
                <a:t>1</a:t>
              </a:r>
              <a:endParaRPr lang="ja-JP" altLang="en-US" sz="135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3" name="テキスト ボックス 181"/>
            <p:cNvSpPr txBox="1">
              <a:spLocks noChangeArrowheads="1"/>
            </p:cNvSpPr>
            <p:nvPr/>
          </p:nvSpPr>
          <p:spPr bwMode="auto">
            <a:xfrm rot="5400000">
              <a:off x="2487565" y="2924947"/>
              <a:ext cx="361172" cy="370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ja-JP" sz="1350">
                  <a:solidFill>
                    <a:srgbClr val="000000"/>
                  </a:solidFill>
                  <a:latin typeface="Arial" charset="0"/>
                </a:rPr>
                <a:t>2</a:t>
              </a:r>
              <a:endParaRPr lang="ja-JP" altLang="en-US" sz="135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4" name="テキスト ボックス 182"/>
            <p:cNvSpPr txBox="1">
              <a:spLocks noChangeArrowheads="1"/>
            </p:cNvSpPr>
            <p:nvPr/>
          </p:nvSpPr>
          <p:spPr bwMode="auto">
            <a:xfrm rot="5400000">
              <a:off x="2487565" y="3168549"/>
              <a:ext cx="361172" cy="370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ja-JP" sz="1350">
                  <a:solidFill>
                    <a:srgbClr val="000000"/>
                  </a:solidFill>
                  <a:latin typeface="Arial" charset="0"/>
                </a:rPr>
                <a:t>3</a:t>
              </a:r>
              <a:endParaRPr lang="ja-JP" altLang="en-US" sz="135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5" name="テキスト ボックス 183"/>
            <p:cNvSpPr txBox="1">
              <a:spLocks noChangeArrowheads="1"/>
            </p:cNvSpPr>
            <p:nvPr/>
          </p:nvSpPr>
          <p:spPr bwMode="auto">
            <a:xfrm rot="5400000">
              <a:off x="2487566" y="3412149"/>
              <a:ext cx="361172" cy="370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ja-JP" sz="1350">
                  <a:solidFill>
                    <a:srgbClr val="000000"/>
                  </a:solidFill>
                  <a:latin typeface="Arial" charset="0"/>
                </a:rPr>
                <a:t>4</a:t>
              </a:r>
              <a:endParaRPr lang="ja-JP" altLang="en-US" sz="135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6" name="テキスト ボックス 184"/>
            <p:cNvSpPr txBox="1">
              <a:spLocks noChangeArrowheads="1"/>
            </p:cNvSpPr>
            <p:nvPr/>
          </p:nvSpPr>
          <p:spPr bwMode="auto">
            <a:xfrm rot="5400000">
              <a:off x="2487565" y="3656466"/>
              <a:ext cx="361172" cy="370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ja-JP" sz="1350">
                  <a:solidFill>
                    <a:srgbClr val="000000"/>
                  </a:solidFill>
                  <a:latin typeface="Arial" charset="0"/>
                </a:rPr>
                <a:t>5</a:t>
              </a:r>
              <a:endParaRPr lang="ja-JP" altLang="en-US" sz="135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7" name="テキスト ボックス 185"/>
            <p:cNvSpPr txBox="1">
              <a:spLocks noChangeArrowheads="1"/>
            </p:cNvSpPr>
            <p:nvPr/>
          </p:nvSpPr>
          <p:spPr bwMode="auto">
            <a:xfrm rot="5400000">
              <a:off x="2098454" y="3056392"/>
              <a:ext cx="769346" cy="370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ja-JP" sz="1350">
                  <a:solidFill>
                    <a:srgbClr val="000000"/>
                  </a:solidFill>
                  <a:latin typeface="Arial" charset="0"/>
                </a:rPr>
                <a:t>(kHz)</a:t>
              </a:r>
              <a:endParaRPr lang="ja-JP" altLang="en-US" sz="135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8" name="テキスト ボックス 193"/>
            <p:cNvSpPr txBox="1">
              <a:spLocks noChangeArrowheads="1"/>
            </p:cNvSpPr>
            <p:nvPr/>
          </p:nvSpPr>
          <p:spPr bwMode="auto">
            <a:xfrm>
              <a:off x="4321927" y="1040904"/>
              <a:ext cx="386243" cy="4749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ja-JP">
                  <a:solidFill>
                    <a:srgbClr val="000000"/>
                  </a:solidFill>
                  <a:latin typeface="Arial" charset="0"/>
                </a:rPr>
                <a:t>a</a:t>
              </a:r>
              <a:endParaRPr lang="ja-JP" alt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9" name="テキスト ボックス 195"/>
            <p:cNvSpPr txBox="1">
              <a:spLocks noChangeArrowheads="1"/>
            </p:cNvSpPr>
            <p:nvPr/>
          </p:nvSpPr>
          <p:spPr bwMode="auto">
            <a:xfrm>
              <a:off x="5564941" y="1040904"/>
              <a:ext cx="291266" cy="4749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ja-JP">
                  <a:solidFill>
                    <a:srgbClr val="000000"/>
                  </a:solidFill>
                  <a:latin typeface="Arial" charset="0"/>
                </a:rPr>
                <a:t>i</a:t>
              </a:r>
              <a:endParaRPr lang="ja-JP" alt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0" name="テキスト ボックス 196"/>
            <p:cNvSpPr txBox="1">
              <a:spLocks noChangeArrowheads="1"/>
            </p:cNvSpPr>
            <p:nvPr/>
          </p:nvSpPr>
          <p:spPr bwMode="auto">
            <a:xfrm>
              <a:off x="6509345" y="1040904"/>
              <a:ext cx="497051" cy="4749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ja-JP">
                  <a:solidFill>
                    <a:srgbClr val="000000"/>
                  </a:solidFill>
                  <a:latin typeface="Arial" charset="0"/>
                </a:rPr>
                <a:t>sil</a:t>
              </a:r>
              <a:endParaRPr lang="ja-JP" altLang="en-US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1" name="テキスト ボックス 197"/>
            <p:cNvSpPr txBox="1">
              <a:spLocks noChangeArrowheads="1"/>
            </p:cNvSpPr>
            <p:nvPr/>
          </p:nvSpPr>
          <p:spPr bwMode="auto">
            <a:xfrm>
              <a:off x="3243222" y="1040904"/>
              <a:ext cx="497051" cy="4749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ja-JP">
                  <a:solidFill>
                    <a:srgbClr val="000000"/>
                  </a:solidFill>
                  <a:latin typeface="Arial" charset="0"/>
                </a:rPr>
                <a:t>sil</a:t>
              </a:r>
              <a:endParaRPr lang="ja-JP" altLang="en-US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6603218" y="5727613"/>
            <a:ext cx="2486578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>
                <a:solidFill>
                  <a:schemeClr val="bg1"/>
                </a:solidFill>
              </a:rPr>
              <a:t>http://hts.sp.nitech.ac.jp/archives/2.3/HTS_Slides.zip</a:t>
            </a:r>
          </a:p>
        </p:txBody>
      </p:sp>
    </p:spTree>
    <p:extLst>
      <p:ext uri="{BB962C8B-B14F-4D97-AF65-F5344CB8AC3E}">
        <p14:creationId xmlns:p14="http://schemas.microsoft.com/office/powerpoint/2010/main" val="3869613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History of Automatic Speech Recognition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2241551"/>
            <a:ext cx="4469346" cy="3017520"/>
          </a:xfrm>
        </p:spPr>
        <p:txBody>
          <a:bodyPr/>
          <a:lstStyle/>
          <a:p>
            <a:r>
              <a:rPr lang="en-US"/>
              <a:t>1990s: Large vocabulary continuous dictation</a:t>
            </a:r>
          </a:p>
          <a:p>
            <a:r>
              <a:rPr lang="en-US"/>
              <a:t>2000s: Discriminative training (minimize word/phone error rate)</a:t>
            </a:r>
          </a:p>
          <a:p>
            <a:r>
              <a:rPr lang="en-US"/>
              <a:t>2010s: Deep learning significantly reduce error rate</a:t>
            </a:r>
          </a:p>
          <a:p>
            <a:endParaRPr lang="en-US"/>
          </a:p>
        </p:txBody>
      </p:sp>
      <p:pic>
        <p:nvPicPr>
          <p:cNvPr id="4" name="Picture 2" descr="Image result for hmm gmm speech recogni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330" y="2307208"/>
            <a:ext cx="3468509" cy="310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67379" y="5738752"/>
            <a:ext cx="7760458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>
                <a:solidFill>
                  <a:schemeClr val="bg1"/>
                </a:solidFill>
              </a:rPr>
              <a:t>George E. Dahl, et al. Context-Dependent Pre-Trained Deep Neural Networks for Large-Vocabulary Speech Recognition. IEEE Trans. Audio, Speech &amp; Language Processing, 2012.</a:t>
            </a:r>
          </a:p>
        </p:txBody>
      </p:sp>
    </p:spTree>
    <p:extLst>
      <p:ext uri="{BB962C8B-B14F-4D97-AF65-F5344CB8AC3E}">
        <p14:creationId xmlns:p14="http://schemas.microsoft.com/office/powerpoint/2010/main" val="2499974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A1613-D695-454E-A734-A9E1B8FEC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What are we doing today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162F84-233A-0658-DFA0-E22A49FFE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607893"/>
            <a:ext cx="8814887" cy="158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5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F2F634-7347-E8B3-D828-9B136DF75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86000"/>
            <a:ext cx="3644349" cy="1609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35674C-2481-A86A-1F92-51163347F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336037"/>
            <a:ext cx="3355770" cy="2288025"/>
          </a:xfrm>
          <a:prstGeom prst="rect">
            <a:avLst/>
          </a:prstGeom>
        </p:spPr>
      </p:pic>
      <p:pic>
        <p:nvPicPr>
          <p:cNvPr id="1026" name="Picture 2" descr="Google AI Blog: Parrotron: New Research into Improving Verbal Communication  for People with Speech Impairments">
            <a:extLst>
              <a:ext uri="{FF2B5EF4-FFF2-40B4-BE49-F238E27FC236}">
                <a16:creationId xmlns:a16="http://schemas.microsoft.com/office/drawing/2014/main" id="{582C3914-E19A-AD40-B70D-FDF20F4A8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733800"/>
            <a:ext cx="4038600" cy="209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51F22F-EC6F-762B-4985-B8961670AD1E}"/>
              </a:ext>
            </a:extLst>
          </p:cNvPr>
          <p:cNvSpPr txBox="1">
            <a:spLocks/>
          </p:cNvSpPr>
          <p:nvPr/>
        </p:nvSpPr>
        <p:spPr>
          <a:xfrm>
            <a:off x="457200" y="563632"/>
            <a:ext cx="3276601" cy="884168"/>
          </a:xfrm>
          <a:prstGeom prst="rect">
            <a:avLst/>
          </a:prstGeom>
        </p:spPr>
        <p:txBody>
          <a:bodyPr/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SG" dirty="0"/>
              <a:t>Speech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B664B7-2A35-752E-E42A-B30C841BD9CD}"/>
              </a:ext>
            </a:extLst>
          </p:cNvPr>
          <p:cNvSpPr txBox="1"/>
          <p:nvPr/>
        </p:nvSpPr>
        <p:spPr>
          <a:xfrm>
            <a:off x="703312" y="411480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spectrogram</a:t>
            </a:r>
          </a:p>
        </p:txBody>
      </p:sp>
    </p:spTree>
    <p:extLst>
      <p:ext uri="{BB962C8B-B14F-4D97-AF65-F5344CB8AC3E}">
        <p14:creationId xmlns:p14="http://schemas.microsoft.com/office/powerpoint/2010/main" val="3464220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5D616-C172-4C62-8831-1CB2E150A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1143000"/>
          </a:xfrm>
        </p:spPr>
        <p:txBody>
          <a:bodyPr/>
          <a:lstStyle/>
          <a:p>
            <a:r>
              <a:rPr lang="en-SG" dirty="0"/>
              <a:t>Speech Recognition (.wav)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1359CF-7A37-4C61-BE7C-A19DE009CC2F}"/>
              </a:ext>
            </a:extLst>
          </p:cNvPr>
          <p:cNvSpPr txBox="1"/>
          <p:nvPr/>
        </p:nvSpPr>
        <p:spPr>
          <a:xfrm>
            <a:off x="228600" y="1639068"/>
            <a:ext cx="7010400" cy="31393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SG" dirty="0">
                <a:cs typeface="Calibri"/>
              </a:rPr>
              <a:t>#pip install </a:t>
            </a:r>
            <a:r>
              <a:rPr lang="en-SG" dirty="0" err="1">
                <a:cs typeface="Calibri"/>
              </a:rPr>
              <a:t>SpeechRecognition</a:t>
            </a:r>
            <a:endParaRPr lang="en-SG" dirty="0">
              <a:cs typeface="Calibri"/>
            </a:endParaRPr>
          </a:p>
          <a:p>
            <a:r>
              <a:rPr lang="en-SG" dirty="0">
                <a:ea typeface="+mn-lt"/>
                <a:cs typeface="+mn-lt"/>
              </a:rPr>
              <a:t>#May need to upgrade pip : </a:t>
            </a:r>
            <a:r>
              <a:rPr lang="sv-SE" dirty="0">
                <a:ea typeface="+mn-lt"/>
                <a:cs typeface="+mn-lt"/>
              </a:rPr>
              <a:t>python -m pip install --upgrade pip (conda prompt)</a:t>
            </a:r>
            <a:endParaRPr lang="en-SG" dirty="0">
              <a:ea typeface="+mn-lt"/>
              <a:cs typeface="+mn-lt"/>
            </a:endParaRPr>
          </a:p>
          <a:p>
            <a:endParaRPr lang="en-SG" dirty="0">
              <a:ea typeface="+mn-lt"/>
              <a:cs typeface="+mn-lt"/>
            </a:endParaRPr>
          </a:p>
          <a:p>
            <a:r>
              <a:rPr lang="en-SG" dirty="0">
                <a:ea typeface="+mn-lt"/>
                <a:cs typeface="+mn-lt"/>
              </a:rPr>
              <a:t>pip install </a:t>
            </a:r>
            <a:r>
              <a:rPr lang="en-SG" dirty="0" err="1">
                <a:ea typeface="+mn-lt"/>
                <a:cs typeface="+mn-lt"/>
              </a:rPr>
              <a:t>SpeechRecognition</a:t>
            </a:r>
            <a:endParaRPr lang="en-SG" dirty="0">
              <a:ea typeface="+mn-lt"/>
              <a:cs typeface="+mn-lt"/>
            </a:endParaRPr>
          </a:p>
          <a:p>
            <a:r>
              <a:rPr lang="en-SG" dirty="0">
                <a:ea typeface="+mn-lt"/>
                <a:cs typeface="+mn-lt"/>
              </a:rPr>
              <a:t>import </a:t>
            </a:r>
            <a:r>
              <a:rPr lang="en-SG" dirty="0" err="1">
                <a:ea typeface="+mn-lt"/>
                <a:cs typeface="+mn-lt"/>
              </a:rPr>
              <a:t>speech_recognition</a:t>
            </a:r>
            <a:r>
              <a:rPr lang="en-SG" dirty="0">
                <a:ea typeface="+mn-lt"/>
                <a:cs typeface="+mn-lt"/>
              </a:rPr>
              <a:t> as </a:t>
            </a:r>
            <a:r>
              <a:rPr lang="en-SG" dirty="0" err="1">
                <a:ea typeface="+mn-lt"/>
                <a:cs typeface="+mn-lt"/>
              </a:rPr>
              <a:t>sr</a:t>
            </a:r>
            <a:endParaRPr lang="en-SG" dirty="0">
              <a:ea typeface="+mn-lt"/>
              <a:cs typeface="+mn-lt"/>
            </a:endParaRPr>
          </a:p>
          <a:p>
            <a:r>
              <a:rPr lang="en-SG" dirty="0">
                <a:ea typeface="+mn-lt"/>
                <a:cs typeface="+mn-lt"/>
              </a:rPr>
              <a:t>a = </a:t>
            </a:r>
            <a:r>
              <a:rPr lang="en-SG" dirty="0" err="1">
                <a:ea typeface="+mn-lt"/>
                <a:cs typeface="+mn-lt"/>
              </a:rPr>
              <a:t>sr.AudioFile</a:t>
            </a:r>
            <a:r>
              <a:rPr lang="en-SG" dirty="0">
                <a:ea typeface="+mn-lt"/>
                <a:cs typeface="+mn-lt"/>
              </a:rPr>
              <a:t>("</a:t>
            </a:r>
            <a:r>
              <a:rPr lang="en-US" dirty="0">
                <a:ea typeface="+mn-lt"/>
                <a:cs typeface="+mn-lt"/>
              </a:rPr>
              <a:t>/content/drive/</a:t>
            </a:r>
            <a:r>
              <a:rPr lang="en-US" dirty="0" err="1">
                <a:ea typeface="+mn-lt"/>
                <a:cs typeface="+mn-lt"/>
              </a:rPr>
              <a:t>MyDrive</a:t>
            </a:r>
            <a:r>
              <a:rPr lang="en-US" dirty="0">
                <a:ea typeface="+mn-lt"/>
                <a:cs typeface="+mn-lt"/>
              </a:rPr>
              <a:t>/TT Library/AI Model/Data/Welcome.wav</a:t>
            </a:r>
            <a:r>
              <a:rPr lang="en-SG" dirty="0">
                <a:ea typeface="+mn-lt"/>
                <a:cs typeface="+mn-lt"/>
              </a:rPr>
              <a:t>")</a:t>
            </a:r>
          </a:p>
          <a:p>
            <a:r>
              <a:rPr lang="en-SG" dirty="0">
                <a:ea typeface="+mn-lt"/>
                <a:cs typeface="+mn-lt"/>
              </a:rPr>
              <a:t>with a as source:</a:t>
            </a:r>
          </a:p>
          <a:p>
            <a:r>
              <a:rPr lang="en-SG" dirty="0">
                <a:ea typeface="+mn-lt"/>
                <a:cs typeface="+mn-lt"/>
              </a:rPr>
              <a:t>    a = </a:t>
            </a:r>
            <a:r>
              <a:rPr lang="en-SG" dirty="0" err="1">
                <a:ea typeface="+mn-lt"/>
                <a:cs typeface="+mn-lt"/>
              </a:rPr>
              <a:t>sr.Recognizer</a:t>
            </a:r>
            <a:r>
              <a:rPr lang="en-SG" dirty="0">
                <a:ea typeface="+mn-lt"/>
                <a:cs typeface="+mn-lt"/>
              </a:rPr>
              <a:t>().record(source)</a:t>
            </a:r>
          </a:p>
          <a:p>
            <a:r>
              <a:rPr lang="en-SG" dirty="0">
                <a:ea typeface="+mn-lt"/>
                <a:cs typeface="+mn-lt"/>
              </a:rPr>
              <a:t>print(</a:t>
            </a:r>
            <a:r>
              <a:rPr lang="en-SG" dirty="0" err="1">
                <a:ea typeface="+mn-lt"/>
                <a:cs typeface="+mn-lt"/>
              </a:rPr>
              <a:t>sr.Recognizer</a:t>
            </a:r>
            <a:r>
              <a:rPr lang="en-SG" dirty="0">
                <a:ea typeface="+mn-lt"/>
                <a:cs typeface="+mn-lt"/>
              </a:rPr>
              <a:t>().</a:t>
            </a:r>
            <a:r>
              <a:rPr lang="en-SG" dirty="0" err="1">
                <a:ea typeface="+mn-lt"/>
                <a:cs typeface="+mn-lt"/>
              </a:rPr>
              <a:t>recognize_google</a:t>
            </a:r>
            <a:r>
              <a:rPr lang="en-SG" dirty="0">
                <a:ea typeface="+mn-lt"/>
                <a:cs typeface="+mn-lt"/>
              </a:rPr>
              <a:t>(a))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20308-6C51-4228-8632-03612029EB0F}"/>
              </a:ext>
            </a:extLst>
          </p:cNvPr>
          <p:cNvSpPr txBox="1"/>
          <p:nvPr/>
        </p:nvSpPr>
        <p:spPr>
          <a:xfrm>
            <a:off x="212508" y="5029200"/>
            <a:ext cx="70012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Sample Wave file https://www.voiptroubleshooter.com/open_speech/american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CF0DE2-F4B5-46DF-BE57-DC7106A0C91E}"/>
              </a:ext>
            </a:extLst>
          </p:cNvPr>
          <p:cNvSpPr txBox="1"/>
          <p:nvPr/>
        </p:nvSpPr>
        <p:spPr>
          <a:xfrm>
            <a:off x="5499551" y="438739"/>
            <a:ext cx="465705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04A87"/>
                </a:solidFill>
              </a:rPr>
              <a:t>To read:</a:t>
            </a:r>
            <a:endParaRPr lang="en-US" dirty="0"/>
          </a:p>
          <a:p>
            <a:r>
              <a:rPr lang="en-US" dirty="0">
                <a:solidFill>
                  <a:srgbClr val="204A87"/>
                </a:solidFill>
              </a:rPr>
              <a:t>import</a:t>
            </a:r>
            <a:r>
              <a:rPr lang="en-US" dirty="0"/>
              <a:t> </a:t>
            </a:r>
            <a:r>
              <a:rPr lang="en-US" dirty="0" err="1"/>
              <a:t>winsound</a:t>
            </a:r>
            <a:r>
              <a:rPr lang="en-US" dirty="0"/>
              <a:t> </a:t>
            </a:r>
          </a:p>
          <a:p>
            <a:r>
              <a:rPr lang="en-US" dirty="0" err="1"/>
              <a:t>winsound</a:t>
            </a:r>
            <a:r>
              <a:rPr lang="en-US" dirty="0" err="1">
                <a:solidFill>
                  <a:srgbClr val="CE5C00"/>
                </a:solidFill>
              </a:rPr>
              <a:t>.</a:t>
            </a:r>
            <a:r>
              <a:rPr lang="en-US" dirty="0" err="1"/>
              <a:t>PlaySound</a:t>
            </a:r>
            <a:r>
              <a:rPr lang="en-US" dirty="0"/>
              <a:t>("Welcome.wav", </a:t>
            </a:r>
            <a:r>
              <a:rPr lang="en-US" dirty="0" err="1"/>
              <a:t>winsound</a:t>
            </a:r>
            <a:r>
              <a:rPr lang="en-US" dirty="0" err="1">
                <a:solidFill>
                  <a:srgbClr val="CE5C00"/>
                </a:solidFill>
              </a:rPr>
              <a:t>.</a:t>
            </a:r>
            <a:r>
              <a:rPr lang="en-US" dirty="0" err="1"/>
              <a:t>SND_FILENAME</a:t>
            </a:r>
            <a:r>
              <a:rPr lang="en-US" dirty="0"/>
              <a:t>)</a:t>
            </a:r>
            <a:endParaRPr lang="en-US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A380F2-A3F9-3B67-F9BA-A454327FA266}"/>
              </a:ext>
            </a:extLst>
          </p:cNvPr>
          <p:cNvSpPr txBox="1"/>
          <p:nvPr/>
        </p:nvSpPr>
        <p:spPr>
          <a:xfrm>
            <a:off x="5574571" y="4051893"/>
            <a:ext cx="2767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With statement is same as :</a:t>
            </a:r>
          </a:p>
          <a:p>
            <a:r>
              <a:rPr lang="en-SG" dirty="0"/>
              <a:t>Try, Except, Else, Finally</a:t>
            </a:r>
          </a:p>
        </p:txBody>
      </p:sp>
    </p:spTree>
    <p:extLst>
      <p:ext uri="{BB962C8B-B14F-4D97-AF65-F5344CB8AC3E}">
        <p14:creationId xmlns:p14="http://schemas.microsoft.com/office/powerpoint/2010/main" val="1217657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B17E171-5DF4-4402-A2CD-23DC07000418}"/>
              </a:ext>
            </a:extLst>
          </p:cNvPr>
          <p:cNvSpPr txBox="1"/>
          <p:nvPr/>
        </p:nvSpPr>
        <p:spPr>
          <a:xfrm>
            <a:off x="324492" y="1066800"/>
            <a:ext cx="8382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#pip install </a:t>
            </a:r>
            <a:r>
              <a:rPr lang="en-SG" dirty="0" err="1"/>
              <a:t>SpeechRecognition</a:t>
            </a:r>
            <a:endParaRPr lang="en-SG" dirty="0"/>
          </a:p>
          <a:p>
            <a:r>
              <a:rPr lang="en-SG" dirty="0"/>
              <a:t>#pip install </a:t>
            </a:r>
            <a:r>
              <a:rPr lang="en-SG" dirty="0" err="1"/>
              <a:t>pyaudio</a:t>
            </a:r>
            <a:endParaRPr lang="en-SG" dirty="0"/>
          </a:p>
          <a:p>
            <a:endParaRPr lang="en-SG" dirty="0"/>
          </a:p>
          <a:p>
            <a:r>
              <a:rPr lang="en-SG" dirty="0"/>
              <a:t>!pip install </a:t>
            </a:r>
            <a:r>
              <a:rPr lang="en-SG" dirty="0" err="1"/>
              <a:t>PyAudio</a:t>
            </a:r>
            <a:endParaRPr lang="en-SG" dirty="0"/>
          </a:p>
          <a:p>
            <a:r>
              <a:rPr lang="en-SG" dirty="0"/>
              <a:t>import </a:t>
            </a:r>
            <a:r>
              <a:rPr lang="en-SG" dirty="0" err="1"/>
              <a:t>speech_recognition</a:t>
            </a:r>
            <a:r>
              <a:rPr lang="en-SG" dirty="0"/>
              <a:t> as </a:t>
            </a:r>
            <a:r>
              <a:rPr lang="en-SG" dirty="0" err="1"/>
              <a:t>sr</a:t>
            </a:r>
            <a:endParaRPr lang="en-SG" dirty="0"/>
          </a:p>
          <a:p>
            <a:r>
              <a:rPr lang="en-SG" dirty="0"/>
              <a:t>r = </a:t>
            </a:r>
            <a:r>
              <a:rPr lang="en-SG" dirty="0" err="1"/>
              <a:t>sr.Recognizer</a:t>
            </a:r>
            <a:r>
              <a:rPr lang="en-SG" dirty="0"/>
              <a:t>()</a:t>
            </a:r>
          </a:p>
          <a:p>
            <a:endParaRPr lang="en-SG" dirty="0"/>
          </a:p>
          <a:p>
            <a:r>
              <a:rPr lang="en-SG" dirty="0"/>
              <a:t>print("please say something in 4 seconds... and wait for 4 seconds for the answer.....")</a:t>
            </a:r>
          </a:p>
          <a:p>
            <a:r>
              <a:rPr lang="en-SG" dirty="0"/>
              <a:t>print("Accessing Microphone..")</a:t>
            </a:r>
          </a:p>
          <a:p>
            <a:endParaRPr lang="en-SG" dirty="0"/>
          </a:p>
          <a:p>
            <a:r>
              <a:rPr lang="en-SG" dirty="0"/>
              <a:t>with </a:t>
            </a:r>
            <a:r>
              <a:rPr lang="en-SG" dirty="0" err="1"/>
              <a:t>sr.Microphone</a:t>
            </a:r>
            <a:r>
              <a:rPr lang="en-SG" dirty="0"/>
              <a:t>() as source:   </a:t>
            </a:r>
          </a:p>
          <a:p>
            <a:r>
              <a:rPr lang="en-SG" dirty="0"/>
              <a:t>    </a:t>
            </a:r>
            <a:r>
              <a:rPr lang="en-SG" dirty="0" err="1"/>
              <a:t>r.adjust_for_ambient_noise</a:t>
            </a:r>
            <a:r>
              <a:rPr lang="en-SG" dirty="0"/>
              <a:t>(source, duration=2)          </a:t>
            </a:r>
          </a:p>
          <a:p>
            <a:r>
              <a:rPr lang="en-SG" dirty="0"/>
              <a:t>    print("Waiting for you to speak...")</a:t>
            </a:r>
          </a:p>
          <a:p>
            <a:r>
              <a:rPr lang="en-SG" dirty="0"/>
              <a:t>    audio = </a:t>
            </a:r>
            <a:r>
              <a:rPr lang="en-SG" dirty="0" err="1"/>
              <a:t>r.listen</a:t>
            </a:r>
            <a:r>
              <a:rPr lang="en-SG" dirty="0"/>
              <a:t>(source)                   </a:t>
            </a:r>
          </a:p>
          <a:p>
            <a:r>
              <a:rPr lang="en-SG" dirty="0"/>
              <a:t>try:</a:t>
            </a:r>
          </a:p>
          <a:p>
            <a:r>
              <a:rPr lang="en-SG" dirty="0"/>
              <a:t>    print("You said " + </a:t>
            </a:r>
            <a:r>
              <a:rPr lang="en-SG" dirty="0" err="1"/>
              <a:t>r.recognize_google</a:t>
            </a:r>
            <a:r>
              <a:rPr lang="en-SG" dirty="0"/>
              <a:t>(audio))    </a:t>
            </a:r>
          </a:p>
          <a:p>
            <a:r>
              <a:rPr lang="en-SG" dirty="0"/>
              <a:t>except:</a:t>
            </a:r>
          </a:p>
          <a:p>
            <a:r>
              <a:rPr lang="en-SG" dirty="0"/>
              <a:t>    print("Please retry...")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ABF59C-D936-4E41-9774-BD91805C9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040" y="-76200"/>
            <a:ext cx="8570360" cy="1295400"/>
          </a:xfrm>
        </p:spPr>
        <p:txBody>
          <a:bodyPr/>
          <a:lstStyle/>
          <a:p>
            <a:r>
              <a:rPr lang="en-SG" dirty="0"/>
              <a:t>Speech to Text (</a:t>
            </a:r>
            <a:r>
              <a:rPr lang="en-SG" dirty="0" err="1"/>
              <a:t>MicroPhone</a:t>
            </a:r>
            <a:r>
              <a:rPr lang="en-SG" dirty="0"/>
              <a:t>) – Not in </a:t>
            </a:r>
            <a:r>
              <a:rPr lang="en-SG" dirty="0" err="1"/>
              <a:t>Colab</a:t>
            </a:r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1EC581-3EA8-A31A-833E-1FD1B8D856B7}"/>
              </a:ext>
            </a:extLst>
          </p:cNvPr>
          <p:cNvSpPr txBox="1"/>
          <p:nvPr/>
        </p:nvSpPr>
        <p:spPr>
          <a:xfrm>
            <a:off x="4038600" y="1143000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Sometimes you may need </a:t>
            </a:r>
          </a:p>
          <a:p>
            <a:r>
              <a:rPr lang="en-SG" dirty="0"/>
              <a:t>#pip install </a:t>
            </a:r>
            <a:r>
              <a:rPr lang="en-SG" dirty="0" err="1"/>
              <a:t>pipwin</a:t>
            </a:r>
            <a:endParaRPr lang="en-SG" dirty="0"/>
          </a:p>
          <a:p>
            <a:r>
              <a:rPr lang="en-SG" dirty="0"/>
              <a:t>#pipwin install </a:t>
            </a:r>
            <a:r>
              <a:rPr lang="en-SG" dirty="0" err="1"/>
              <a:t>pyaudio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13560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860FF-0EE5-DA1D-6F5D-F2A86094E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06" y="4610019"/>
            <a:ext cx="8229600" cy="1143000"/>
          </a:xfrm>
        </p:spPr>
        <p:txBody>
          <a:bodyPr/>
          <a:lstStyle/>
          <a:p>
            <a:r>
              <a:rPr lang="en-GB" dirty="0">
                <a:cs typeface="Arial"/>
              </a:rPr>
              <a:t>Optional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21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83A3C-E743-4535-A38F-AF8232919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0FBA7-65E7-418D-A0D2-EC0681762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Speech</a:t>
            </a:r>
          </a:p>
          <a:p>
            <a:r>
              <a:rPr lang="en-US" dirty="0"/>
              <a:t>Deep Learning on Speech</a:t>
            </a:r>
          </a:p>
          <a:p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457571-4EDD-94B6-4A25-5E42E7ED46F0}"/>
              </a:ext>
            </a:extLst>
          </p:cNvPr>
          <p:cNvSpPr txBox="1"/>
          <p:nvPr/>
        </p:nvSpPr>
        <p:spPr>
          <a:xfrm>
            <a:off x="5551714" y="3901816"/>
            <a:ext cx="3120887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200" dirty="0"/>
              <a:t>Code: </a:t>
            </a:r>
            <a:r>
              <a:rPr lang="en-SG" sz="1200" dirty="0">
                <a:hlinkClick r:id="rId2"/>
              </a:rPr>
              <a:t>https://drive.google.com/drive/folders/1fXjR7HWQVDvW4b_UwFmEM_NymlOo4Wbw?usp=sharing</a:t>
            </a:r>
            <a:endParaRPr lang="en-SG" sz="1200" dirty="0"/>
          </a:p>
          <a:p>
            <a:endParaRPr lang="en-SG" sz="1200" dirty="0"/>
          </a:p>
          <a:p>
            <a:r>
              <a:rPr lang="en-SG" sz="1200" dirty="0"/>
              <a:t>Data:</a:t>
            </a:r>
          </a:p>
          <a:p>
            <a:r>
              <a:rPr lang="en-SG" sz="1200" dirty="0"/>
              <a:t>https://drive.google.com/drive/folders/1DWSSkL9zMwXktar8rxC_3rUGqxwNNTrR?usp=sharing</a:t>
            </a:r>
          </a:p>
          <a:p>
            <a:endParaRPr lang="en-SG" sz="1200" dirty="0"/>
          </a:p>
          <a:p>
            <a:endParaRPr lang="en-SG" sz="1200" dirty="0"/>
          </a:p>
        </p:txBody>
      </p:sp>
    </p:spTree>
    <p:extLst>
      <p:ext uri="{BB962C8B-B14F-4D97-AF65-F5344CB8AC3E}">
        <p14:creationId xmlns:p14="http://schemas.microsoft.com/office/powerpoint/2010/main" val="1545019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EE8CA-C0C2-4873-8AAD-323D22414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SG" dirty="0" err="1"/>
              <a:t>BackEnd</a:t>
            </a:r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059D42-2FD0-450F-90E0-E43377333D07}"/>
              </a:ext>
            </a:extLst>
          </p:cNvPr>
          <p:cNvSpPr txBox="1"/>
          <p:nvPr/>
        </p:nvSpPr>
        <p:spPr>
          <a:xfrm>
            <a:off x="381000" y="914400"/>
            <a:ext cx="906780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dirty="0"/>
              <a:t>from flask import Flask, </a:t>
            </a:r>
            <a:r>
              <a:rPr lang="en-SG" sz="1400" dirty="0" err="1"/>
              <a:t>render_template</a:t>
            </a:r>
            <a:r>
              <a:rPr lang="en-SG" sz="1400" dirty="0"/>
              <a:t>, request</a:t>
            </a:r>
          </a:p>
          <a:p>
            <a:r>
              <a:rPr lang="en-SG" sz="1400" dirty="0"/>
              <a:t>from </a:t>
            </a:r>
            <a:r>
              <a:rPr lang="en-SG" sz="1400" dirty="0" err="1"/>
              <a:t>werkzeug.utils</a:t>
            </a:r>
            <a:r>
              <a:rPr lang="en-SG" sz="1400" dirty="0"/>
              <a:t> import </a:t>
            </a:r>
            <a:r>
              <a:rPr lang="en-SG" sz="1400" dirty="0" err="1"/>
              <a:t>secure_filename</a:t>
            </a:r>
            <a:endParaRPr lang="en-SG" sz="1400" dirty="0"/>
          </a:p>
          <a:p>
            <a:r>
              <a:rPr lang="en-SG" sz="1400" dirty="0"/>
              <a:t>import </a:t>
            </a:r>
            <a:r>
              <a:rPr lang="en-SG" sz="1400" dirty="0" err="1"/>
              <a:t>speech_recognition</a:t>
            </a:r>
            <a:r>
              <a:rPr lang="en-SG" sz="1400" dirty="0"/>
              <a:t> as </a:t>
            </a:r>
            <a:r>
              <a:rPr lang="en-SG" sz="1400" dirty="0" err="1"/>
              <a:t>sr</a:t>
            </a:r>
            <a:endParaRPr lang="en-SG" sz="1400" dirty="0"/>
          </a:p>
          <a:p>
            <a:endParaRPr lang="en-SG" sz="1400" dirty="0"/>
          </a:p>
          <a:p>
            <a:r>
              <a:rPr lang="en-SG" sz="1400" dirty="0"/>
              <a:t>app = Flask(__name__)</a:t>
            </a:r>
          </a:p>
          <a:p>
            <a:endParaRPr lang="en-SG" sz="1400" dirty="0"/>
          </a:p>
          <a:p>
            <a:r>
              <a:rPr lang="en-SG" sz="1400" dirty="0"/>
              <a:t>@app.route('/', methods=['GET', 'POST'])</a:t>
            </a:r>
          </a:p>
          <a:p>
            <a:r>
              <a:rPr lang="en-SG" sz="1400" dirty="0"/>
              <a:t>def </a:t>
            </a:r>
            <a:r>
              <a:rPr lang="en-SG" sz="1400" dirty="0" err="1"/>
              <a:t>upload_file</a:t>
            </a:r>
            <a:r>
              <a:rPr lang="en-SG" sz="1400" dirty="0"/>
              <a:t>():</a:t>
            </a:r>
          </a:p>
          <a:p>
            <a:r>
              <a:rPr lang="en-SG" sz="1400" dirty="0"/>
              <a:t>    if </a:t>
            </a:r>
            <a:r>
              <a:rPr lang="en-SG" sz="1400" dirty="0" err="1"/>
              <a:t>request.method</a:t>
            </a:r>
            <a:r>
              <a:rPr lang="en-SG" sz="1400" dirty="0"/>
              <a:t> == 'POST':</a:t>
            </a:r>
          </a:p>
          <a:p>
            <a:r>
              <a:rPr lang="en-SG" sz="1400" dirty="0"/>
              <a:t>        file = </a:t>
            </a:r>
            <a:r>
              <a:rPr lang="en-SG" sz="1400" dirty="0" err="1"/>
              <a:t>request.files</a:t>
            </a:r>
            <a:r>
              <a:rPr lang="en-SG" sz="1400" dirty="0"/>
              <a:t>['file']</a:t>
            </a:r>
          </a:p>
          <a:p>
            <a:r>
              <a:rPr lang="en-SG" sz="1400" dirty="0"/>
              <a:t>        print("File Received")</a:t>
            </a:r>
          </a:p>
          <a:p>
            <a:r>
              <a:rPr lang="en-SG" sz="1400" dirty="0"/>
              <a:t>        filename = </a:t>
            </a:r>
            <a:r>
              <a:rPr lang="en-SG" sz="1400" dirty="0" err="1"/>
              <a:t>secure_filename</a:t>
            </a:r>
            <a:r>
              <a:rPr lang="en-SG" sz="1400" dirty="0"/>
              <a:t>(</a:t>
            </a:r>
            <a:r>
              <a:rPr lang="en-SG" sz="1400" dirty="0" err="1"/>
              <a:t>file.filename</a:t>
            </a:r>
            <a:r>
              <a:rPr lang="en-SG" sz="1400" dirty="0"/>
              <a:t>)</a:t>
            </a:r>
          </a:p>
          <a:p>
            <a:r>
              <a:rPr lang="en-SG" sz="1400" dirty="0"/>
              <a:t>        </a:t>
            </a:r>
            <a:r>
              <a:rPr lang="en-SG" sz="1400" dirty="0" err="1"/>
              <a:t>file.save</a:t>
            </a:r>
            <a:r>
              <a:rPr lang="en-SG" sz="1400" dirty="0"/>
              <a:t>("static/" + filename)</a:t>
            </a:r>
          </a:p>
          <a:p>
            <a:r>
              <a:rPr lang="en-SG" sz="1400" dirty="0"/>
              <a:t>        a = </a:t>
            </a:r>
            <a:r>
              <a:rPr lang="en-SG" sz="1400" dirty="0" err="1"/>
              <a:t>sr.AudioFile</a:t>
            </a:r>
            <a:r>
              <a:rPr lang="en-SG" sz="1400" dirty="0"/>
              <a:t>("static/" + filename)</a:t>
            </a:r>
          </a:p>
          <a:p>
            <a:r>
              <a:rPr lang="en-SG" sz="1400" dirty="0"/>
              <a:t>        with a as source:</a:t>
            </a:r>
          </a:p>
          <a:p>
            <a:r>
              <a:rPr lang="en-SG" sz="1400" dirty="0"/>
              <a:t>            a = </a:t>
            </a:r>
            <a:r>
              <a:rPr lang="en-SG" sz="1400" dirty="0" err="1"/>
              <a:t>sr.Recognizer</a:t>
            </a:r>
            <a:r>
              <a:rPr lang="en-SG" sz="1400" dirty="0"/>
              <a:t>().record(source)</a:t>
            </a:r>
          </a:p>
          <a:p>
            <a:r>
              <a:rPr lang="en-SG" sz="1400" dirty="0"/>
              <a:t>        s = </a:t>
            </a:r>
            <a:r>
              <a:rPr lang="en-SG" sz="1400" dirty="0" err="1"/>
              <a:t>sr.Recognizer</a:t>
            </a:r>
            <a:r>
              <a:rPr lang="en-SG" sz="1400" dirty="0"/>
              <a:t>().</a:t>
            </a:r>
            <a:r>
              <a:rPr lang="en-SG" sz="1400" dirty="0" err="1"/>
              <a:t>recognize_google</a:t>
            </a:r>
            <a:r>
              <a:rPr lang="en-SG" sz="1400" dirty="0"/>
              <a:t>(a)</a:t>
            </a:r>
          </a:p>
          <a:p>
            <a:r>
              <a:rPr lang="en-SG" sz="1400" dirty="0"/>
              <a:t>        return(</a:t>
            </a:r>
            <a:r>
              <a:rPr lang="en-SG" sz="1400" dirty="0" err="1"/>
              <a:t>render_template</a:t>
            </a:r>
            <a:r>
              <a:rPr lang="en-SG" sz="1400" dirty="0"/>
              <a:t>("index.html", result=s))</a:t>
            </a:r>
          </a:p>
          <a:p>
            <a:r>
              <a:rPr lang="en-SG" sz="1400" dirty="0"/>
              <a:t>    else:</a:t>
            </a:r>
          </a:p>
          <a:p>
            <a:r>
              <a:rPr lang="en-SG" sz="1400" dirty="0"/>
              <a:t>        return(</a:t>
            </a:r>
            <a:r>
              <a:rPr lang="en-SG" sz="1400" dirty="0" err="1"/>
              <a:t>render_template</a:t>
            </a:r>
            <a:r>
              <a:rPr lang="en-SG" sz="1400" dirty="0"/>
              <a:t>("index.html", result="2"))</a:t>
            </a:r>
          </a:p>
          <a:p>
            <a:r>
              <a:rPr lang="en-SG" sz="1400" dirty="0"/>
              <a:t>    </a:t>
            </a:r>
          </a:p>
          <a:p>
            <a:r>
              <a:rPr lang="en-SG" sz="1400" dirty="0"/>
              <a:t>if __name__ == "__main__":</a:t>
            </a:r>
          </a:p>
          <a:p>
            <a:r>
              <a:rPr lang="en-SG" sz="1400" dirty="0"/>
              <a:t>    </a:t>
            </a:r>
            <a:r>
              <a:rPr lang="en-SG" sz="1400" dirty="0" err="1"/>
              <a:t>app.run</a:t>
            </a:r>
            <a:r>
              <a:rPr lang="en-SG" sz="14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459930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4C3F1-6765-42E4-8130-F91A14C65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FrontEnd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9C11CE-2314-4F82-87C0-ABF71070B215}"/>
              </a:ext>
            </a:extLst>
          </p:cNvPr>
          <p:cNvSpPr txBox="1"/>
          <p:nvPr/>
        </p:nvSpPr>
        <p:spPr>
          <a:xfrm>
            <a:off x="457200" y="1706632"/>
            <a:ext cx="8229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&lt;html&gt;</a:t>
            </a:r>
          </a:p>
          <a:p>
            <a:r>
              <a:rPr lang="en-SG" dirty="0"/>
              <a:t>&lt;h1&gt;Upload new File&lt;/h1&gt;</a:t>
            </a:r>
          </a:p>
          <a:p>
            <a:r>
              <a:rPr lang="en-SG" dirty="0"/>
              <a:t>&lt;form method="post" action = "/" </a:t>
            </a:r>
            <a:r>
              <a:rPr lang="en-SG" dirty="0" err="1"/>
              <a:t>enctype</a:t>
            </a:r>
            <a:r>
              <a:rPr lang="en-SG" dirty="0"/>
              <a:t>="multipart/form-data"&gt;</a:t>
            </a:r>
          </a:p>
          <a:p>
            <a:r>
              <a:rPr lang="en-SG" dirty="0"/>
              <a:t>  &lt;input type="file" name="file"&gt;</a:t>
            </a:r>
          </a:p>
          <a:p>
            <a:r>
              <a:rPr lang="en-SG" dirty="0"/>
              <a:t>  &lt;input type="submit" value="Upload"&gt;</a:t>
            </a:r>
          </a:p>
          <a:p>
            <a:r>
              <a:rPr lang="en-SG" dirty="0"/>
              <a:t>&lt;/form&gt;</a:t>
            </a:r>
          </a:p>
          <a:p>
            <a:r>
              <a:rPr lang="en-SG" dirty="0"/>
              <a:t>{{result}}</a:t>
            </a:r>
          </a:p>
          <a:p>
            <a:r>
              <a:rPr lang="en-SG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1523342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CF7B5-B513-400D-A509-19502042A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requirements.txt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5004AF-EC2C-4378-8CA0-168AD67F8858}"/>
              </a:ext>
            </a:extLst>
          </p:cNvPr>
          <p:cNvSpPr txBox="1"/>
          <p:nvPr/>
        </p:nvSpPr>
        <p:spPr>
          <a:xfrm>
            <a:off x="609600" y="2136338"/>
            <a:ext cx="457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click==8.0.4</a:t>
            </a:r>
          </a:p>
          <a:p>
            <a:r>
              <a:rPr lang="en-SG" dirty="0" err="1"/>
              <a:t>colorama</a:t>
            </a:r>
            <a:r>
              <a:rPr lang="en-SG" dirty="0"/>
              <a:t>==0.4.4</a:t>
            </a:r>
          </a:p>
          <a:p>
            <a:r>
              <a:rPr lang="en-SG" dirty="0"/>
              <a:t>Flask==2.0.3</a:t>
            </a:r>
          </a:p>
          <a:p>
            <a:r>
              <a:rPr lang="en-SG" dirty="0" err="1"/>
              <a:t>itsdangerous</a:t>
            </a:r>
            <a:r>
              <a:rPr lang="en-SG" dirty="0"/>
              <a:t>==2.1.0</a:t>
            </a:r>
          </a:p>
          <a:p>
            <a:r>
              <a:rPr lang="en-SG" dirty="0"/>
              <a:t>Jinja2==3.0.3</a:t>
            </a:r>
          </a:p>
          <a:p>
            <a:r>
              <a:rPr lang="en-SG" dirty="0" err="1"/>
              <a:t>MarkupSafe</a:t>
            </a:r>
            <a:r>
              <a:rPr lang="en-SG" dirty="0"/>
              <a:t>==2.1.0</a:t>
            </a:r>
          </a:p>
          <a:p>
            <a:r>
              <a:rPr lang="en-SG" dirty="0" err="1"/>
              <a:t>SpeechRecognition</a:t>
            </a:r>
            <a:r>
              <a:rPr lang="en-SG" dirty="0"/>
              <a:t>==3.8.1</a:t>
            </a:r>
          </a:p>
          <a:p>
            <a:r>
              <a:rPr lang="en-SG" dirty="0" err="1"/>
              <a:t>Werkzeug</a:t>
            </a:r>
            <a:r>
              <a:rPr lang="en-SG" dirty="0"/>
              <a:t>==2.0.3</a:t>
            </a:r>
          </a:p>
          <a:p>
            <a:r>
              <a:rPr lang="en-SG" dirty="0" err="1"/>
              <a:t>gunicorn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70458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C2D4-CD0F-49AB-911E-6AF22090B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47" y="-3697"/>
            <a:ext cx="7670614" cy="1727014"/>
          </a:xfrm>
        </p:spPr>
        <p:txBody>
          <a:bodyPr>
            <a:normAutofit/>
          </a:bodyPr>
          <a:lstStyle/>
          <a:p>
            <a:r>
              <a:rPr lang="en-GB" dirty="0">
                <a:cs typeface="Arial"/>
              </a:rPr>
              <a:t>Transformer, Encoder, Attention RNN</a:t>
            </a:r>
          </a:p>
        </p:txBody>
      </p:sp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8342DC10-D2AA-44E8-B57D-BF511E826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447800"/>
            <a:ext cx="4038600" cy="39424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8DEE7B-8E20-49E3-AF1D-D63DB6A19C94}"/>
              </a:ext>
            </a:extLst>
          </p:cNvPr>
          <p:cNvSpPr txBox="1"/>
          <p:nvPr/>
        </p:nvSpPr>
        <p:spPr>
          <a:xfrm>
            <a:off x="457200" y="5486400"/>
            <a:ext cx="8001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202124"/>
                </a:solidFill>
                <a:latin typeface="arial"/>
                <a:cs typeface="arial"/>
              </a:rPr>
              <a:t>The transformer is the model, while the attention is a technique used by the model</a:t>
            </a:r>
            <a:r>
              <a:rPr lang="en-US" dirty="0">
                <a:solidFill>
                  <a:srgbClr val="202124"/>
                </a:solidFill>
                <a:latin typeface="arial"/>
                <a:cs typeface="arial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3581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88687-5F0C-4FEE-A659-66144E115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800"/>
            <a:ext cx="8229600" cy="1143000"/>
          </a:xfrm>
        </p:spPr>
        <p:txBody>
          <a:bodyPr/>
          <a:lstStyle/>
          <a:p>
            <a:r>
              <a:rPr lang="en-SG" dirty="0"/>
              <a:t>Transformer – Python Library - https://pypi.org/project/transformers/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AACFA4-FAA2-4EE1-BB41-855D2D27B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24000"/>
            <a:ext cx="360359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888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17548-6969-4819-B80A-E2EA961AA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4913"/>
            <a:ext cx="8229600" cy="1143000"/>
          </a:xfrm>
        </p:spPr>
        <p:txBody>
          <a:bodyPr/>
          <a:lstStyle/>
          <a:p>
            <a:r>
              <a:rPr lang="en-SG" dirty="0"/>
              <a:t>Speech Recognition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BBE2DE-48CD-426B-8767-3AFAFC5818BE}"/>
              </a:ext>
            </a:extLst>
          </p:cNvPr>
          <p:cNvSpPr txBox="1"/>
          <p:nvPr/>
        </p:nvSpPr>
        <p:spPr>
          <a:xfrm>
            <a:off x="152400" y="1295400"/>
            <a:ext cx="855232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#!pip3 install transformers==4.11.2 </a:t>
            </a:r>
            <a:r>
              <a:rPr lang="en-SG" dirty="0" err="1"/>
              <a:t>soundfile</a:t>
            </a:r>
            <a:r>
              <a:rPr lang="en-SG" dirty="0"/>
              <a:t> </a:t>
            </a:r>
            <a:r>
              <a:rPr lang="en-SG" dirty="0" err="1"/>
              <a:t>sentencepiece</a:t>
            </a:r>
            <a:r>
              <a:rPr lang="en-SG" dirty="0"/>
              <a:t> </a:t>
            </a:r>
            <a:r>
              <a:rPr lang="en-SG" dirty="0" err="1"/>
              <a:t>torchaudio</a:t>
            </a:r>
            <a:r>
              <a:rPr lang="en-SG" dirty="0"/>
              <a:t> </a:t>
            </a:r>
            <a:r>
              <a:rPr lang="en-SG" dirty="0" err="1"/>
              <a:t>pydub</a:t>
            </a:r>
            <a:r>
              <a:rPr lang="en-SG" dirty="0"/>
              <a:t> </a:t>
            </a:r>
            <a:r>
              <a:rPr lang="en-SG" dirty="0" err="1"/>
              <a:t>pyaudio</a:t>
            </a:r>
            <a:endParaRPr lang="en-SG" dirty="0"/>
          </a:p>
          <a:p>
            <a:endParaRPr lang="en-SG" dirty="0"/>
          </a:p>
          <a:p>
            <a:r>
              <a:rPr lang="en-SG" dirty="0"/>
              <a:t>#!pip install transformers –U</a:t>
            </a:r>
          </a:p>
          <a:p>
            <a:r>
              <a:rPr lang="en-SG" dirty="0"/>
              <a:t>pip install transformers</a:t>
            </a:r>
          </a:p>
          <a:p>
            <a:r>
              <a:rPr lang="en-SG" dirty="0"/>
              <a:t>pip install </a:t>
            </a:r>
            <a:r>
              <a:rPr lang="en-SG" dirty="0" err="1"/>
              <a:t>tensorflow</a:t>
            </a:r>
            <a:endParaRPr lang="en-SG" dirty="0"/>
          </a:p>
          <a:p>
            <a:r>
              <a:rPr lang="en-SG" dirty="0"/>
              <a:t>import </a:t>
            </a:r>
            <a:r>
              <a:rPr lang="en-SG" dirty="0" err="1"/>
              <a:t>tensorflow</a:t>
            </a:r>
            <a:r>
              <a:rPr lang="en-SG" dirty="0"/>
              <a:t> as </a:t>
            </a:r>
            <a:r>
              <a:rPr lang="en-SG" dirty="0" err="1"/>
              <a:t>tf</a:t>
            </a:r>
            <a:endParaRPr lang="en-SG" dirty="0"/>
          </a:p>
          <a:p>
            <a:r>
              <a:rPr lang="en-SG" dirty="0"/>
              <a:t>import torch</a:t>
            </a:r>
          </a:p>
          <a:p>
            <a:r>
              <a:rPr lang="en-SG" dirty="0"/>
              <a:t>import </a:t>
            </a:r>
            <a:r>
              <a:rPr lang="en-SG" dirty="0" err="1"/>
              <a:t>soundfile</a:t>
            </a:r>
            <a:r>
              <a:rPr lang="en-SG" dirty="0"/>
              <a:t> as sf</a:t>
            </a:r>
          </a:p>
          <a:p>
            <a:r>
              <a:rPr lang="en-SG" dirty="0"/>
              <a:t># import </a:t>
            </a:r>
            <a:r>
              <a:rPr lang="en-SG" dirty="0" err="1"/>
              <a:t>librosa</a:t>
            </a:r>
            <a:endParaRPr lang="en-SG" dirty="0"/>
          </a:p>
          <a:p>
            <a:r>
              <a:rPr lang="en-SG" dirty="0"/>
              <a:t>import </a:t>
            </a:r>
            <a:r>
              <a:rPr lang="en-SG" dirty="0" err="1"/>
              <a:t>os</a:t>
            </a:r>
            <a:endParaRPr lang="en-SG" dirty="0"/>
          </a:p>
          <a:p>
            <a:r>
              <a:rPr lang="en-SG" dirty="0"/>
              <a:t>import </a:t>
            </a:r>
            <a:r>
              <a:rPr lang="en-SG" dirty="0" err="1"/>
              <a:t>torchaudio</a:t>
            </a:r>
            <a:endParaRPr lang="en-SG" dirty="0"/>
          </a:p>
          <a:p>
            <a:endParaRPr lang="en-SG" dirty="0"/>
          </a:p>
          <a:p>
            <a:r>
              <a:rPr lang="en-SG" dirty="0" err="1"/>
              <a:t>model_name</a:t>
            </a:r>
            <a:r>
              <a:rPr lang="en-SG" dirty="0"/>
              <a:t> = "</a:t>
            </a:r>
            <a:r>
              <a:rPr lang="en-SG" dirty="0" err="1"/>
              <a:t>facebook</a:t>
            </a:r>
            <a:r>
              <a:rPr lang="en-SG" dirty="0"/>
              <a:t>/wav2vec2-base-960h" # 360MB</a:t>
            </a:r>
          </a:p>
          <a:p>
            <a:r>
              <a:rPr lang="en-SG" dirty="0"/>
              <a:t>#model_name = "</a:t>
            </a:r>
            <a:r>
              <a:rPr lang="en-SG" dirty="0" err="1"/>
              <a:t>facebook</a:t>
            </a:r>
            <a:r>
              <a:rPr lang="en-SG" dirty="0"/>
              <a:t>/wav2vec2-large-960h-lv60-self" # 1.18GB</a:t>
            </a:r>
          </a:p>
          <a:p>
            <a:endParaRPr lang="en-SG" dirty="0"/>
          </a:p>
          <a:p>
            <a:r>
              <a:rPr lang="en-SG" dirty="0"/>
              <a:t>from transformers import Wav2Vec2Processor, Wav2Vec2ForCTC</a:t>
            </a:r>
          </a:p>
          <a:p>
            <a:r>
              <a:rPr lang="en-SG" dirty="0"/>
              <a:t>processor = Wav2Vec2Processor.from_pretrained(</a:t>
            </a:r>
            <a:r>
              <a:rPr lang="en-SG" dirty="0" err="1"/>
              <a:t>model_name</a:t>
            </a:r>
            <a:r>
              <a:rPr lang="en-SG" dirty="0"/>
              <a:t>)</a:t>
            </a:r>
          </a:p>
          <a:p>
            <a:r>
              <a:rPr lang="en-SG" dirty="0"/>
              <a:t>model = Wav2Vec2ForCTC.from_pretrained(</a:t>
            </a:r>
            <a:r>
              <a:rPr lang="en-SG" dirty="0" err="1"/>
              <a:t>model_name</a:t>
            </a:r>
            <a:r>
              <a:rPr lang="en-SG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E86008-AACA-4BFC-AEC2-ACD3CE3966FE}"/>
              </a:ext>
            </a:extLst>
          </p:cNvPr>
          <p:cNvSpPr txBox="1"/>
          <p:nvPr/>
        </p:nvSpPr>
        <p:spPr>
          <a:xfrm>
            <a:off x="3208919" y="2473959"/>
            <a:ext cx="5181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Sample Wave file https://www.voiptroubleshooter.com/open_speech/american</a:t>
            </a:r>
          </a:p>
        </p:txBody>
      </p:sp>
    </p:spTree>
    <p:extLst>
      <p:ext uri="{BB962C8B-B14F-4D97-AF65-F5344CB8AC3E}">
        <p14:creationId xmlns:p14="http://schemas.microsoft.com/office/powerpoint/2010/main" val="4241571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B4A7D3-0BBA-4283-BF7A-87988D2086E9}"/>
              </a:ext>
            </a:extLst>
          </p:cNvPr>
          <p:cNvSpPr txBox="1"/>
          <p:nvPr/>
        </p:nvSpPr>
        <p:spPr>
          <a:xfrm>
            <a:off x="381000" y="228600"/>
            <a:ext cx="82296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dirty="0"/>
              <a:t># load our wav file</a:t>
            </a:r>
          </a:p>
          <a:p>
            <a:r>
              <a:rPr lang="en-SG" sz="1400" dirty="0"/>
              <a:t>speech, </a:t>
            </a:r>
            <a:r>
              <a:rPr lang="en-SG" sz="1400" dirty="0" err="1"/>
              <a:t>sr</a:t>
            </a:r>
            <a:r>
              <a:rPr lang="en-SG" sz="1400" dirty="0"/>
              <a:t> = </a:t>
            </a:r>
            <a:r>
              <a:rPr lang="en-SG" sz="1400" dirty="0" err="1"/>
              <a:t>torchaudio.load</a:t>
            </a:r>
            <a:r>
              <a:rPr lang="en-SG" sz="1400" dirty="0"/>
              <a:t>("Welcome.wav")</a:t>
            </a:r>
          </a:p>
          <a:p>
            <a:r>
              <a:rPr lang="en-SG" sz="1400" dirty="0"/>
              <a:t>speech = </a:t>
            </a:r>
            <a:r>
              <a:rPr lang="en-SG" sz="1400" dirty="0" err="1"/>
              <a:t>speech.squeeze</a:t>
            </a:r>
            <a:r>
              <a:rPr lang="en-SG" sz="1400" dirty="0"/>
              <a:t>()</a:t>
            </a:r>
          </a:p>
          <a:p>
            <a:r>
              <a:rPr lang="en-SG" sz="1400" dirty="0"/>
              <a:t># or using </a:t>
            </a:r>
            <a:r>
              <a:rPr lang="en-SG" sz="1400" dirty="0" err="1"/>
              <a:t>librosa</a:t>
            </a:r>
            <a:endParaRPr lang="en-SG" sz="1400" dirty="0"/>
          </a:p>
          <a:p>
            <a:r>
              <a:rPr lang="en-SG" sz="1400" dirty="0"/>
              <a:t># speech, </a:t>
            </a:r>
            <a:r>
              <a:rPr lang="en-SG" sz="1400" dirty="0" err="1"/>
              <a:t>sr</a:t>
            </a:r>
            <a:r>
              <a:rPr lang="en-SG" sz="1400" dirty="0"/>
              <a:t> = </a:t>
            </a:r>
            <a:r>
              <a:rPr lang="en-SG" sz="1400" dirty="0" err="1"/>
              <a:t>librosa.load</a:t>
            </a:r>
            <a:r>
              <a:rPr lang="en-SG" sz="1400" dirty="0"/>
              <a:t>(</a:t>
            </a:r>
            <a:r>
              <a:rPr lang="en-SG" sz="1400" dirty="0" err="1"/>
              <a:t>audio_file</a:t>
            </a:r>
            <a:r>
              <a:rPr lang="en-SG" sz="1400" dirty="0"/>
              <a:t>, </a:t>
            </a:r>
            <a:r>
              <a:rPr lang="en-SG" sz="1400" dirty="0" err="1"/>
              <a:t>sr</a:t>
            </a:r>
            <a:r>
              <a:rPr lang="en-SG" sz="1400" dirty="0"/>
              <a:t>=16000)</a:t>
            </a:r>
          </a:p>
          <a:p>
            <a:r>
              <a:rPr lang="en-SG" sz="1400" dirty="0" err="1"/>
              <a:t>sr</a:t>
            </a:r>
            <a:r>
              <a:rPr lang="en-SG" sz="1400" dirty="0"/>
              <a:t>, </a:t>
            </a:r>
            <a:r>
              <a:rPr lang="en-SG" sz="1400" dirty="0" err="1"/>
              <a:t>speech.shape</a:t>
            </a:r>
            <a:endParaRPr lang="en-SG" sz="1400" dirty="0"/>
          </a:p>
          <a:p>
            <a:endParaRPr lang="en-SG" sz="1400" dirty="0"/>
          </a:p>
          <a:p>
            <a:r>
              <a:rPr lang="en-US" sz="1400" dirty="0"/>
              <a:t># resample from whatever the audio sampling rate to 16000</a:t>
            </a:r>
          </a:p>
          <a:p>
            <a:r>
              <a:rPr lang="en-US" sz="1400" dirty="0" err="1"/>
              <a:t>resampler</a:t>
            </a:r>
            <a:r>
              <a:rPr lang="en-US" sz="1400" dirty="0"/>
              <a:t> = </a:t>
            </a:r>
            <a:r>
              <a:rPr lang="en-US" sz="1400" dirty="0" err="1"/>
              <a:t>torchaudio.transforms.Resample</a:t>
            </a:r>
            <a:r>
              <a:rPr lang="en-US" sz="1400" dirty="0"/>
              <a:t>(</a:t>
            </a:r>
            <a:r>
              <a:rPr lang="en-US" sz="1400" dirty="0" err="1"/>
              <a:t>sr</a:t>
            </a:r>
            <a:r>
              <a:rPr lang="en-US" sz="1400" dirty="0"/>
              <a:t>, 16000)</a:t>
            </a:r>
          </a:p>
          <a:p>
            <a:r>
              <a:rPr lang="en-US" sz="1400" dirty="0"/>
              <a:t>speech = </a:t>
            </a:r>
            <a:r>
              <a:rPr lang="en-US" sz="1400" dirty="0" err="1"/>
              <a:t>resampler</a:t>
            </a:r>
            <a:r>
              <a:rPr lang="en-US" sz="1400" dirty="0"/>
              <a:t>(speech)</a:t>
            </a:r>
          </a:p>
          <a:p>
            <a:r>
              <a:rPr lang="en-US" sz="1400" dirty="0" err="1"/>
              <a:t>speech.shape</a:t>
            </a:r>
            <a:endParaRPr lang="en-SG" sz="1400" dirty="0"/>
          </a:p>
          <a:p>
            <a:endParaRPr lang="en-SG" sz="1400" dirty="0"/>
          </a:p>
          <a:p>
            <a:r>
              <a:rPr lang="en-SG" sz="1400" dirty="0"/>
              <a:t># tokenize our wav</a:t>
            </a:r>
          </a:p>
          <a:p>
            <a:r>
              <a:rPr lang="en-SG" sz="1400" dirty="0" err="1"/>
              <a:t>input_values</a:t>
            </a:r>
            <a:r>
              <a:rPr lang="en-SG" sz="1400" dirty="0"/>
              <a:t> = processor(speech, </a:t>
            </a:r>
            <a:r>
              <a:rPr lang="en-SG" sz="1400" dirty="0" err="1"/>
              <a:t>return_tensors</a:t>
            </a:r>
            <a:r>
              <a:rPr lang="en-SG" sz="1400" dirty="0"/>
              <a:t>="</a:t>
            </a:r>
            <a:r>
              <a:rPr lang="en-SG" sz="1400" dirty="0" err="1"/>
              <a:t>pt</a:t>
            </a:r>
            <a:r>
              <a:rPr lang="en-SG" sz="1400" dirty="0"/>
              <a:t>", </a:t>
            </a:r>
            <a:r>
              <a:rPr lang="en-SG" sz="1400" dirty="0" err="1"/>
              <a:t>sampling_rate</a:t>
            </a:r>
            <a:r>
              <a:rPr lang="en-SG" sz="1400" dirty="0"/>
              <a:t>=16000)["</a:t>
            </a:r>
            <a:r>
              <a:rPr lang="en-SG" sz="1400" dirty="0" err="1"/>
              <a:t>input_values</a:t>
            </a:r>
            <a:r>
              <a:rPr lang="en-SG" sz="1400" dirty="0"/>
              <a:t>"]</a:t>
            </a:r>
          </a:p>
          <a:p>
            <a:r>
              <a:rPr lang="en-SG" sz="1400" dirty="0" err="1"/>
              <a:t>input_values.shape</a:t>
            </a:r>
            <a:endParaRPr lang="en-SG" sz="1400" dirty="0"/>
          </a:p>
          <a:p>
            <a:endParaRPr lang="en-SG" sz="1400" dirty="0"/>
          </a:p>
          <a:p>
            <a:r>
              <a:rPr lang="fr-FR" sz="1400" dirty="0"/>
              <a:t># </a:t>
            </a:r>
            <a:r>
              <a:rPr lang="fr-FR" sz="1400" dirty="0" err="1"/>
              <a:t>perform</a:t>
            </a:r>
            <a:r>
              <a:rPr lang="fr-FR" sz="1400" dirty="0"/>
              <a:t> </a:t>
            </a:r>
            <a:r>
              <a:rPr lang="fr-FR" sz="1400" dirty="0" err="1"/>
              <a:t>inference</a:t>
            </a:r>
            <a:endParaRPr lang="fr-FR" sz="1400" dirty="0"/>
          </a:p>
          <a:p>
            <a:r>
              <a:rPr lang="fr-FR" sz="1400" dirty="0" err="1"/>
              <a:t>logits</a:t>
            </a:r>
            <a:r>
              <a:rPr lang="fr-FR" sz="1400" dirty="0"/>
              <a:t> = model(</a:t>
            </a:r>
            <a:r>
              <a:rPr lang="fr-FR" sz="1400" dirty="0" err="1"/>
              <a:t>input_values</a:t>
            </a:r>
            <a:r>
              <a:rPr lang="fr-FR" sz="1400" dirty="0"/>
              <a:t>)["</a:t>
            </a:r>
            <a:r>
              <a:rPr lang="fr-FR" sz="1400" dirty="0" err="1"/>
              <a:t>logits</a:t>
            </a:r>
            <a:r>
              <a:rPr lang="fr-FR" sz="1400" dirty="0"/>
              <a:t>"]</a:t>
            </a:r>
          </a:p>
          <a:p>
            <a:r>
              <a:rPr lang="fr-FR" sz="1400" dirty="0" err="1"/>
              <a:t>logits.shape</a:t>
            </a:r>
            <a:endParaRPr lang="en-SG" sz="1400" dirty="0"/>
          </a:p>
          <a:p>
            <a:endParaRPr lang="en-SG" sz="1400" dirty="0"/>
          </a:p>
          <a:p>
            <a:r>
              <a:rPr lang="en-US" sz="1400" dirty="0"/>
              <a:t># use argmax to get the predicted IDs</a:t>
            </a:r>
          </a:p>
          <a:p>
            <a:r>
              <a:rPr lang="en-US" sz="1400" dirty="0" err="1"/>
              <a:t>predicted_ids</a:t>
            </a:r>
            <a:r>
              <a:rPr lang="en-US" sz="1400" dirty="0"/>
              <a:t> = </a:t>
            </a:r>
            <a:r>
              <a:rPr lang="en-US" sz="1400" dirty="0" err="1"/>
              <a:t>torch.argmax</a:t>
            </a:r>
            <a:r>
              <a:rPr lang="en-US" sz="1400" dirty="0"/>
              <a:t>(logits, dim=-1)</a:t>
            </a:r>
          </a:p>
          <a:p>
            <a:r>
              <a:rPr lang="en-US" sz="1400" dirty="0" err="1"/>
              <a:t>predicted_ids.shape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# decode the IDs to text</a:t>
            </a:r>
          </a:p>
          <a:p>
            <a:r>
              <a:rPr lang="en-US" sz="1400" dirty="0"/>
              <a:t>transcription = </a:t>
            </a:r>
            <a:r>
              <a:rPr lang="en-US" sz="1400" dirty="0" err="1"/>
              <a:t>processor.decode</a:t>
            </a:r>
            <a:r>
              <a:rPr lang="en-US" sz="1400" dirty="0"/>
              <a:t>(</a:t>
            </a:r>
            <a:r>
              <a:rPr lang="en-US" sz="1400" dirty="0" err="1"/>
              <a:t>predicted_ids</a:t>
            </a:r>
            <a:r>
              <a:rPr lang="en-US" sz="1400" dirty="0"/>
              <a:t>[0])</a:t>
            </a:r>
          </a:p>
          <a:p>
            <a:r>
              <a:rPr lang="en-US" sz="1400" dirty="0" err="1"/>
              <a:t>transcription.lower</a:t>
            </a:r>
            <a:r>
              <a:rPr lang="en-US" sz="1400" dirty="0"/>
              <a:t>()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4179352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E2FBA-84F4-4B3A-942D-ADCD4F688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Arial"/>
              </a:rPr>
              <a:t>Useful Link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524CB-8E84-4AA4-A572-12BAA805F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cs typeface="Arial"/>
                <a:hlinkClick r:id="rId2"/>
              </a:rPr>
              <a:t>http://googlehelper.net/</a:t>
            </a:r>
            <a:endParaRPr lang="en-GB">
              <a:cs typeface="Arial"/>
            </a:endParaRPr>
          </a:p>
          <a:p>
            <a:endParaRPr lang="en-GB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036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F776F-6566-4521-990E-8E6E8076D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7D8787-A92E-4C92-B297-ED373BA19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347839"/>
            <a:ext cx="7256437" cy="41623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E427EF-6640-41E9-97EC-31459C739FBE}"/>
              </a:ext>
            </a:extLst>
          </p:cNvPr>
          <p:cNvSpPr/>
          <p:nvPr/>
        </p:nvSpPr>
        <p:spPr>
          <a:xfrm>
            <a:off x="4191000" y="4724400"/>
            <a:ext cx="1143000" cy="6858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975A72-ED19-41F6-B14F-1A6B29A990EF}"/>
              </a:ext>
            </a:extLst>
          </p:cNvPr>
          <p:cNvSpPr/>
          <p:nvPr/>
        </p:nvSpPr>
        <p:spPr>
          <a:xfrm>
            <a:off x="1676400" y="4569003"/>
            <a:ext cx="838200" cy="4572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1331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0237F-F44E-4FF1-B1A5-7036865FE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800"/>
            <a:ext cx="8229600" cy="1143000"/>
          </a:xfrm>
        </p:spPr>
        <p:txBody>
          <a:bodyPr/>
          <a:lstStyle/>
          <a:p>
            <a:r>
              <a:rPr lang="en-US" dirty="0"/>
              <a:t>Top Speech Recognition Brand</a:t>
            </a:r>
            <a:endParaRPr lang="en-SG" dirty="0"/>
          </a:p>
        </p:txBody>
      </p:sp>
      <p:pic>
        <p:nvPicPr>
          <p:cNvPr id="1026" name="Picture 2" descr="10 Best Voice Recognition Software (Speech Recognition in 2020)">
            <a:extLst>
              <a:ext uri="{FF2B5EF4-FFF2-40B4-BE49-F238E27FC236}">
                <a16:creationId xmlns:a16="http://schemas.microsoft.com/office/drawing/2014/main" id="{7365A9A8-0732-4FD7-B873-0054DEB42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5" y="1295400"/>
            <a:ext cx="5734050" cy="473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884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72"/>
            <a:ext cx="8410575" cy="10572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685800"/>
            <a:ext cx="5400675" cy="2905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981201"/>
            <a:ext cx="4603037" cy="2362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4388" y="3810000"/>
            <a:ext cx="5105400" cy="278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37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6E3F0-332B-420B-B7E4-B1D235CB6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ML Model in Speech &amp; NLP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39678-5810-4877-8485-59ACE076F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RNN &amp; LSTM</a:t>
            </a:r>
          </a:p>
          <a:p>
            <a:r>
              <a:rPr lang="en-US" dirty="0"/>
              <a:t>HMM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86486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59291-EEC3-4D3A-8E60-ABE5A9FD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Format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9CFB1-A7DF-439A-BDFE-664BD7AF4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48khz 16bit =&gt; 1 sec will have 48 x 1000 x 2 bytes (16bits) = about 10k byte and 10sec about 100kbyte without compression</a:t>
            </a:r>
            <a:endParaRPr lang="en-SG" dirty="0"/>
          </a:p>
          <a:p>
            <a:r>
              <a:rPr lang="en-SG" dirty="0"/>
              <a:t>A Normal Photo (about 1000 x 1000) pixel RGB (</a:t>
            </a:r>
            <a:r>
              <a:rPr lang="en-SG" dirty="0" err="1"/>
              <a:t>Color</a:t>
            </a:r>
            <a:r>
              <a:rPr lang="en-SG" dirty="0"/>
              <a:t>) Photo will be 1,000 x 1,000 x 3 byte, about 100k byte without compression</a:t>
            </a:r>
            <a:endParaRPr lang="en-SG" dirty="0">
              <a:cs typeface="Arial"/>
            </a:endParaRPr>
          </a:p>
          <a:p>
            <a:r>
              <a:rPr lang="en-SG" dirty="0"/>
              <a:t>How strong is compression? Depends……</a:t>
            </a:r>
          </a:p>
          <a:p>
            <a:r>
              <a:rPr lang="en-SG" dirty="0"/>
              <a:t>Frequency domain like jpeg will reduce up to 95%.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838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3FB99-0AB8-4E1E-8D14-8F654EE27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Representation</a:t>
            </a:r>
            <a:endParaRPr lang="en-SG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FB17893-4F0F-460C-B9FA-14B2C54A9B97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1740499"/>
            <a:ext cx="7388109" cy="374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545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creen Shot 2017-04-19 at 4.35.31 PM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54221" y="3062107"/>
            <a:ext cx="4307681" cy="2214563"/>
          </a:xfrm>
        </p:spPr>
      </p:pic>
      <p:pic>
        <p:nvPicPr>
          <p:cNvPr id="7" name="Picture 6" descr="Screen Shot 2017-04-19 at 4.35.25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900" y="1035844"/>
            <a:ext cx="3756991" cy="1983364"/>
          </a:xfrm>
          <a:prstGeom prst="rect">
            <a:avLst/>
          </a:prstGeom>
        </p:spPr>
      </p:pic>
      <p:pic>
        <p:nvPicPr>
          <p:cNvPr id="8" name="Picture 7" descr="Screen Shot 2017-04-19 at 4.35.18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3" y="3136106"/>
            <a:ext cx="4513240" cy="2262809"/>
          </a:xfrm>
          <a:prstGeom prst="rect">
            <a:avLst/>
          </a:prstGeom>
        </p:spPr>
      </p:pic>
      <p:pic>
        <p:nvPicPr>
          <p:cNvPr id="9" name="Picture 8" descr="Screen Shot 2017-04-19 at 4.35.06 P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744" y="937852"/>
            <a:ext cx="4248409" cy="21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01118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33606</TotalTime>
  <Words>1197</Words>
  <Application>Microsoft Office PowerPoint</Application>
  <PresentationFormat>On-screen Show (4:3)</PresentationFormat>
  <Paragraphs>188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Arial</vt:lpstr>
      <vt:lpstr>Calibri</vt:lpstr>
      <vt:lpstr>Times</vt:lpstr>
      <vt:lpstr>Times New Roman</vt:lpstr>
      <vt:lpstr>Wingdings</vt:lpstr>
      <vt:lpstr>1_Office Theme</vt:lpstr>
      <vt:lpstr>PowerPoint Presentation</vt:lpstr>
      <vt:lpstr>Topics</vt:lpstr>
      <vt:lpstr>AI</vt:lpstr>
      <vt:lpstr>Top Speech Recognition Brand</vt:lpstr>
      <vt:lpstr>PowerPoint Presentation</vt:lpstr>
      <vt:lpstr>Top ML Model in Speech &amp; NLP</vt:lpstr>
      <vt:lpstr>Speech Format</vt:lpstr>
      <vt:lpstr>Graphical Representation</vt:lpstr>
      <vt:lpstr>PowerPoint Presentation</vt:lpstr>
      <vt:lpstr>Speech is similar but not exactly the same</vt:lpstr>
      <vt:lpstr>History of automatic speech recognition</vt:lpstr>
      <vt:lpstr>History</vt:lpstr>
      <vt:lpstr>History of Automatic Speech Recognition (ASR)</vt:lpstr>
      <vt:lpstr>History of Automatic Speech Recognition</vt:lpstr>
      <vt:lpstr>What are we doing today</vt:lpstr>
      <vt:lpstr>PowerPoint Presentation</vt:lpstr>
      <vt:lpstr>Speech Recognition (.wav)</vt:lpstr>
      <vt:lpstr>Speech to Text (MicroPhone) – Not in Colab</vt:lpstr>
      <vt:lpstr>Optional</vt:lpstr>
      <vt:lpstr>BackEnd</vt:lpstr>
      <vt:lpstr>FrontEnd</vt:lpstr>
      <vt:lpstr>requirements.txt</vt:lpstr>
      <vt:lpstr>Transformer, Encoder, Attention RNN</vt:lpstr>
      <vt:lpstr>Transformer – Python Library - https://pypi.org/project/transformers/</vt:lpstr>
      <vt:lpstr>Speech Recognition</vt:lpstr>
      <vt:lpstr>PowerPoint Presentation</vt:lpstr>
      <vt:lpstr>Useful Link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Teoh Teik Toe</cp:lastModifiedBy>
  <cp:revision>761</cp:revision>
  <dcterms:created xsi:type="dcterms:W3CDTF">2017-04-15T17:01:01Z</dcterms:created>
  <dcterms:modified xsi:type="dcterms:W3CDTF">2022-12-28T01:27:55Z</dcterms:modified>
</cp:coreProperties>
</file>